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279" r:id="rId5"/>
    <p:sldId id="280" r:id="rId6"/>
    <p:sldId id="281" r:id="rId7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 userDrawn="1">
          <p15:clr>
            <a:srgbClr val="A4A3A4"/>
          </p15:clr>
        </p15:guide>
        <p15:guide id="2" pos="4032" userDrawn="1">
          <p15:clr>
            <a:srgbClr val="A4A3A4"/>
          </p15:clr>
        </p15:guide>
        <p15:guide id="3" pos="2160" userDrawn="1">
          <p15:clr>
            <a:srgbClr val="A4A3A4"/>
          </p15:clr>
        </p15:guide>
        <p15:guide id="4" pos="2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32"/>
  </p:normalViewPr>
  <p:slideViewPr>
    <p:cSldViewPr snapToGrid="0" snapToObjects="1" showGuides="1">
      <p:cViewPr>
        <p:scale>
          <a:sx n="75" d="100"/>
          <a:sy n="75" d="100"/>
        </p:scale>
        <p:origin x="2237" y="-130"/>
      </p:cViewPr>
      <p:guideLst>
        <p:guide orient="horz" pos="1344"/>
        <p:guide pos="4032"/>
        <p:guide pos="2160"/>
        <p:guide pos="26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60" d="100"/>
          <a:sy n="60" d="100"/>
        </p:scale>
        <p:origin x="242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BD6D3A-6FF1-3245-8C0C-0CDAD9137D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1029F-5AC1-4540-B209-199E706F7F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3396E7-87BF-864A-BE04-A221C272D6E1}" type="datetimeFigureOut">
              <a:rPr lang="en-US" smtClean="0"/>
              <a:t>9/24/2024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24ECBB-A41A-8545-BE90-99EEEFFE58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82C71-B8E6-9B4A-85BE-BA104C2C46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7898-3A10-CF44-A552-328094868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252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DC7F0-27B3-48E7-9288-964E7EEDAEE4}" type="datetimeFigureOut">
              <a:rPr lang="en-US" smtClean="0"/>
              <a:t>9/24/2024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E8996-8344-4FE8-B696-CB62494C53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90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6B8C-946E-C5B9-33CF-E059E6F6C9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5643" y="498560"/>
            <a:ext cx="5915025" cy="650302"/>
          </a:xfrm>
        </p:spPr>
        <p:txBody>
          <a:bodyPr>
            <a:normAutofit/>
          </a:bodyPr>
          <a:lstStyle>
            <a:lvl1pPr>
              <a:defRPr sz="3600" b="1" cap="all" spc="-150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FDD3D8A4-AAFB-124D-1C7F-F8C771FEED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0444" y="1143887"/>
            <a:ext cx="2670664" cy="94221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0" name="Subtitle 1">
            <a:extLst>
              <a:ext uri="{FF2B5EF4-FFF2-40B4-BE49-F238E27FC236}">
                <a16:creationId xmlns:a16="http://schemas.microsoft.com/office/drawing/2014/main" id="{7CFBD99E-C6E9-C3F3-766A-A42234595D9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0444" y="2097820"/>
            <a:ext cx="2670664" cy="515937"/>
          </a:xfrm>
        </p:spPr>
        <p:txBody>
          <a:bodyPr>
            <a:noAutofit/>
          </a:bodyPr>
          <a:lstStyle>
            <a:lvl1pPr marL="0" indent="0">
              <a:buNone/>
              <a:defRPr sz="2000" b="1" cap="all" baseline="0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16" name="Textbox 2">
            <a:extLst>
              <a:ext uri="{FF2B5EF4-FFF2-40B4-BE49-F238E27FC236}">
                <a16:creationId xmlns:a16="http://schemas.microsoft.com/office/drawing/2014/main" id="{2C4B3A19-52A8-3689-DE7A-5E3C73910E7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0444" y="2531696"/>
            <a:ext cx="2670664" cy="82077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E94D891B-8B6B-4124-176E-D1F0E244B49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8721" y="3492867"/>
            <a:ext cx="2670664" cy="387262"/>
          </a:xfrm>
        </p:spPr>
        <p:txBody>
          <a:bodyPr>
            <a:noAutofit/>
          </a:bodyPr>
          <a:lstStyle>
            <a:lvl1pPr marL="0" indent="0">
              <a:buNone/>
              <a:defRPr sz="2000" b="1" cap="all" baseline="0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51" name="Text Placeholder 7">
            <a:extLst>
              <a:ext uri="{FF2B5EF4-FFF2-40B4-BE49-F238E27FC236}">
                <a16:creationId xmlns:a16="http://schemas.microsoft.com/office/drawing/2014/main" id="{47F6A658-CC24-FA46-9373-753410E72D13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420706" y="3958508"/>
            <a:ext cx="1051560" cy="91440"/>
          </a:xfr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52" name="Text Placeholder 7">
            <a:extLst>
              <a:ext uri="{FF2B5EF4-FFF2-40B4-BE49-F238E27FC236}">
                <a16:creationId xmlns:a16="http://schemas.microsoft.com/office/drawing/2014/main" id="{4B520EC0-5172-ED51-CF0C-ED8C13D8EA9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20706" y="3958508"/>
            <a:ext cx="777240" cy="91440"/>
          </a:xfr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17" name="Textbox 3">
            <a:extLst>
              <a:ext uri="{FF2B5EF4-FFF2-40B4-BE49-F238E27FC236}">
                <a16:creationId xmlns:a16="http://schemas.microsoft.com/office/drawing/2014/main" id="{8D992FB5-8FB9-08CA-9537-3231686A10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86926" y="3898732"/>
            <a:ext cx="1498356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53" name="Text Placeholder 7">
            <a:extLst>
              <a:ext uri="{FF2B5EF4-FFF2-40B4-BE49-F238E27FC236}">
                <a16:creationId xmlns:a16="http://schemas.microsoft.com/office/drawing/2014/main" id="{A57C5701-64EC-B816-A9AE-42D1EA0D7925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420706" y="4172835"/>
            <a:ext cx="1051560" cy="91440"/>
          </a:xfr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54" name="Text Placeholder 7">
            <a:extLst>
              <a:ext uri="{FF2B5EF4-FFF2-40B4-BE49-F238E27FC236}">
                <a16:creationId xmlns:a16="http://schemas.microsoft.com/office/drawing/2014/main" id="{52B4B037-66DF-F552-FC9D-A2A4D8A9D6E2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20706" y="4172835"/>
            <a:ext cx="987552" cy="91440"/>
          </a:xfr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18" name="Textbox 4">
            <a:extLst>
              <a:ext uri="{FF2B5EF4-FFF2-40B4-BE49-F238E27FC236}">
                <a16:creationId xmlns:a16="http://schemas.microsoft.com/office/drawing/2014/main" id="{581D416C-735A-EBD7-22DA-A34B50CC1E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86926" y="4113858"/>
            <a:ext cx="1498356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55" name="Text Placeholder 7">
            <a:extLst>
              <a:ext uri="{FF2B5EF4-FFF2-40B4-BE49-F238E27FC236}">
                <a16:creationId xmlns:a16="http://schemas.microsoft.com/office/drawing/2014/main" id="{D503E0D4-76ED-ECBB-8503-5B27F2EB52B3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420706" y="4393823"/>
            <a:ext cx="1051560" cy="91440"/>
          </a:xfr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56" name="Text Placeholder 7">
            <a:extLst>
              <a:ext uri="{FF2B5EF4-FFF2-40B4-BE49-F238E27FC236}">
                <a16:creationId xmlns:a16="http://schemas.microsoft.com/office/drawing/2014/main" id="{C09A2731-73AF-6D60-C482-6764C199AA9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20706" y="4393823"/>
            <a:ext cx="987552" cy="91440"/>
          </a:xfr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19" name="Textbox 5">
            <a:extLst>
              <a:ext uri="{FF2B5EF4-FFF2-40B4-BE49-F238E27FC236}">
                <a16:creationId xmlns:a16="http://schemas.microsoft.com/office/drawing/2014/main" id="{67B8EDAD-213C-24F3-F71C-9D950A4EA5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86926" y="4328984"/>
            <a:ext cx="1498356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57" name="Text Placeholder 7">
            <a:extLst>
              <a:ext uri="{FF2B5EF4-FFF2-40B4-BE49-F238E27FC236}">
                <a16:creationId xmlns:a16="http://schemas.microsoft.com/office/drawing/2014/main" id="{6C218B6A-B3EB-8213-C3B6-B21A2184EAD2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20706" y="4620258"/>
            <a:ext cx="1051560" cy="91440"/>
          </a:xfr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58" name="Text Placeholder 7">
            <a:extLst>
              <a:ext uri="{FF2B5EF4-FFF2-40B4-BE49-F238E27FC236}">
                <a16:creationId xmlns:a16="http://schemas.microsoft.com/office/drawing/2014/main" id="{AA244444-5FAF-CD9B-100F-EDBBF5D90BE7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20706" y="4620258"/>
            <a:ext cx="914400" cy="91440"/>
          </a:xfr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20" name="Textbox 6">
            <a:extLst>
              <a:ext uri="{FF2B5EF4-FFF2-40B4-BE49-F238E27FC236}">
                <a16:creationId xmlns:a16="http://schemas.microsoft.com/office/drawing/2014/main" id="{1442F2B8-7030-7C17-9A52-875E4C99EA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486926" y="4544110"/>
            <a:ext cx="1498356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59" name="Text Placeholder 7">
            <a:extLst>
              <a:ext uri="{FF2B5EF4-FFF2-40B4-BE49-F238E27FC236}">
                <a16:creationId xmlns:a16="http://schemas.microsoft.com/office/drawing/2014/main" id="{2FFA6C02-09DF-0F87-E0F6-EA79D01D0CA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20706" y="4838991"/>
            <a:ext cx="1051560" cy="91440"/>
          </a:xfr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60" name="Text Placeholder 7">
            <a:extLst>
              <a:ext uri="{FF2B5EF4-FFF2-40B4-BE49-F238E27FC236}">
                <a16:creationId xmlns:a16="http://schemas.microsoft.com/office/drawing/2014/main" id="{A70B118D-D4B6-EE9D-1CA8-BE0ED94F915B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420706" y="4838991"/>
            <a:ext cx="768096" cy="91440"/>
          </a:xfr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21" name="Textbox 7">
            <a:extLst>
              <a:ext uri="{FF2B5EF4-FFF2-40B4-BE49-F238E27FC236}">
                <a16:creationId xmlns:a16="http://schemas.microsoft.com/office/drawing/2014/main" id="{8FC243AD-5128-50BC-CF74-A3A54FCD46E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86926" y="4759238"/>
            <a:ext cx="1498356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13" name="Subtitle 3">
            <a:extLst>
              <a:ext uri="{FF2B5EF4-FFF2-40B4-BE49-F238E27FC236}">
                <a16:creationId xmlns:a16="http://schemas.microsoft.com/office/drawing/2014/main" id="{EB949B2E-7DB7-E580-DC26-86E29E50F8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812" y="5346001"/>
            <a:ext cx="2095865" cy="77344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000" b="1" cap="all" baseline="0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26" name="Textbox 12">
            <a:extLst>
              <a:ext uri="{FF2B5EF4-FFF2-40B4-BE49-F238E27FC236}">
                <a16:creationId xmlns:a16="http://schemas.microsoft.com/office/drawing/2014/main" id="{E31954F3-676F-57E1-FEF2-6465123A628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64444" y="6084827"/>
            <a:ext cx="47690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5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5" name="Textbox 8">
            <a:extLst>
              <a:ext uri="{FF2B5EF4-FFF2-40B4-BE49-F238E27FC236}">
                <a16:creationId xmlns:a16="http://schemas.microsoft.com/office/drawing/2014/main" id="{7C51F7D6-5F30-7416-BE17-E2406D0A79F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3252" y="6094729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27" name="Textbox 13">
            <a:extLst>
              <a:ext uri="{FF2B5EF4-FFF2-40B4-BE49-F238E27FC236}">
                <a16:creationId xmlns:a16="http://schemas.microsoft.com/office/drawing/2014/main" id="{7F878AA6-C981-827F-DDF6-EB872DE99B3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64444" y="6332118"/>
            <a:ext cx="47690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50" b="1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4" name="Textbox 9">
            <a:extLst>
              <a:ext uri="{FF2B5EF4-FFF2-40B4-BE49-F238E27FC236}">
                <a16:creationId xmlns:a16="http://schemas.microsoft.com/office/drawing/2014/main" id="{11E61B63-B815-A79F-A1CD-CCADE2749B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252" y="6337795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28" name="Textbox 14">
            <a:extLst>
              <a:ext uri="{FF2B5EF4-FFF2-40B4-BE49-F238E27FC236}">
                <a16:creationId xmlns:a16="http://schemas.microsoft.com/office/drawing/2014/main" id="{035D21E1-FBCA-1C49-D784-F26AF55CC47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64444" y="6579409"/>
            <a:ext cx="47690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50" b="1">
                <a:solidFill>
                  <a:schemeClr val="accent3"/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3" name="Textbox 10">
            <a:extLst>
              <a:ext uri="{FF2B5EF4-FFF2-40B4-BE49-F238E27FC236}">
                <a16:creationId xmlns:a16="http://schemas.microsoft.com/office/drawing/2014/main" id="{8C2D2934-EABD-DAFE-7FF4-2705E46F7B0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3252" y="6580861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6A1E7988-66B3-FA51-3CCB-F0DAFF8A788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64444" y="6826700"/>
            <a:ext cx="47690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50" b="1">
                <a:solidFill>
                  <a:schemeClr val="accent4"/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box 11">
            <a:extLst>
              <a:ext uri="{FF2B5EF4-FFF2-40B4-BE49-F238E27FC236}">
                <a16:creationId xmlns:a16="http://schemas.microsoft.com/office/drawing/2014/main" id="{F7243A08-14A0-5D62-7B73-F5DC9168AA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03252" y="6823927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14" name="Subtitle 4">
            <a:extLst>
              <a:ext uri="{FF2B5EF4-FFF2-40B4-BE49-F238E27FC236}">
                <a16:creationId xmlns:a16="http://schemas.microsoft.com/office/drawing/2014/main" id="{9D040D22-AEB3-C97F-A737-0DA77D2794D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0445" y="7401058"/>
            <a:ext cx="2670664" cy="387262"/>
          </a:xfrm>
        </p:spPr>
        <p:txBody>
          <a:bodyPr>
            <a:noAutofit/>
          </a:bodyPr>
          <a:lstStyle>
            <a:lvl1pPr marL="0" indent="0">
              <a:buNone/>
              <a:defRPr sz="2000" b="1" cap="all" baseline="0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9DEA6C0B-7E93-08E7-206F-22E582989AE3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428181" y="7887007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07BB78F9-E1CB-8E8E-A114-50FF2DED7988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478473" y="7937299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F90964D4-6F7C-2EBE-429C-09400DC6939E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86698" y="7887007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D8D84481-CB9E-3013-EDF2-D33692F6596A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36990" y="7937299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4" name="Text Placeholder 7">
            <a:extLst>
              <a:ext uri="{FF2B5EF4-FFF2-40B4-BE49-F238E27FC236}">
                <a16:creationId xmlns:a16="http://schemas.microsoft.com/office/drawing/2014/main" id="{DBED536E-E1A9-84A1-4A1C-528E5E9B9C9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938955" y="7887007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5" name="Text Placeholder 7">
            <a:extLst>
              <a:ext uri="{FF2B5EF4-FFF2-40B4-BE49-F238E27FC236}">
                <a16:creationId xmlns:a16="http://schemas.microsoft.com/office/drawing/2014/main" id="{90AA4897-B46A-149A-890D-C8980B73537D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89247" y="7937299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6" name="Text Placeholder 7">
            <a:extLst>
              <a:ext uri="{FF2B5EF4-FFF2-40B4-BE49-F238E27FC236}">
                <a16:creationId xmlns:a16="http://schemas.microsoft.com/office/drawing/2014/main" id="{022802F7-BF47-6CCC-D64A-EC44A4730029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1203036" y="7887007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7" name="Text Placeholder 7">
            <a:extLst>
              <a:ext uri="{FF2B5EF4-FFF2-40B4-BE49-F238E27FC236}">
                <a16:creationId xmlns:a16="http://schemas.microsoft.com/office/drawing/2014/main" id="{678D0C49-36C4-ECF3-4345-FD1A9A5F07CC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253328" y="7937299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33" name="Textbox 16">
            <a:extLst>
              <a:ext uri="{FF2B5EF4-FFF2-40B4-BE49-F238E27FC236}">
                <a16:creationId xmlns:a16="http://schemas.microsoft.com/office/drawing/2014/main" id="{0B2677C0-5515-3B34-6451-68E5778ED76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502166" y="7862472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108" name="Text Placeholder 7">
            <a:extLst>
              <a:ext uri="{FF2B5EF4-FFF2-40B4-BE49-F238E27FC236}">
                <a16:creationId xmlns:a16="http://schemas.microsoft.com/office/drawing/2014/main" id="{3DD453F3-4603-361F-A1C5-BE8C41712DD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428181" y="8153915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9" name="Text Placeholder 7">
            <a:extLst>
              <a:ext uri="{FF2B5EF4-FFF2-40B4-BE49-F238E27FC236}">
                <a16:creationId xmlns:a16="http://schemas.microsoft.com/office/drawing/2014/main" id="{2DD8D694-B73F-2340-EE82-23FBB4DDDBB9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478473" y="8204207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0" name="Text Placeholder 7">
            <a:extLst>
              <a:ext uri="{FF2B5EF4-FFF2-40B4-BE49-F238E27FC236}">
                <a16:creationId xmlns:a16="http://schemas.microsoft.com/office/drawing/2014/main" id="{4DE5164D-0D11-4944-EBFC-23AF1FB84902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686698" y="8153915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1" name="Text Placeholder 7">
            <a:extLst>
              <a:ext uri="{FF2B5EF4-FFF2-40B4-BE49-F238E27FC236}">
                <a16:creationId xmlns:a16="http://schemas.microsoft.com/office/drawing/2014/main" id="{FC1127D7-A9C0-E65A-EB18-CEB201E16A51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736990" y="8204207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2" name="Text Placeholder 7">
            <a:extLst>
              <a:ext uri="{FF2B5EF4-FFF2-40B4-BE49-F238E27FC236}">
                <a16:creationId xmlns:a16="http://schemas.microsoft.com/office/drawing/2014/main" id="{0C1C4E2A-C7E7-6EB4-40A1-BD10B0C91102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938955" y="8153915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3" name="Text Placeholder 7">
            <a:extLst>
              <a:ext uri="{FF2B5EF4-FFF2-40B4-BE49-F238E27FC236}">
                <a16:creationId xmlns:a16="http://schemas.microsoft.com/office/drawing/2014/main" id="{127BD910-CF8D-67E8-CED9-B5A0B69608C8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989247" y="8204207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4" name="Text Placeholder 7">
            <a:extLst>
              <a:ext uri="{FF2B5EF4-FFF2-40B4-BE49-F238E27FC236}">
                <a16:creationId xmlns:a16="http://schemas.microsoft.com/office/drawing/2014/main" id="{E9673BA9-98E0-8763-1C98-3E5ABA8D66D1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203036" y="8153915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5" name="Text Placeholder 7">
            <a:extLst>
              <a:ext uri="{FF2B5EF4-FFF2-40B4-BE49-F238E27FC236}">
                <a16:creationId xmlns:a16="http://schemas.microsoft.com/office/drawing/2014/main" id="{AC27216B-620E-38D4-42CC-4C97D20B8C0F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253328" y="8204207"/>
            <a:ext cx="82296" cy="82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32" name="Textbox 17">
            <a:extLst>
              <a:ext uri="{FF2B5EF4-FFF2-40B4-BE49-F238E27FC236}">
                <a16:creationId xmlns:a16="http://schemas.microsoft.com/office/drawing/2014/main" id="{9D07B775-11F7-382C-D84A-C3AC9D21ED0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02166" y="8124588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116" name="Text Placeholder 7">
            <a:extLst>
              <a:ext uri="{FF2B5EF4-FFF2-40B4-BE49-F238E27FC236}">
                <a16:creationId xmlns:a16="http://schemas.microsoft.com/office/drawing/2014/main" id="{26BBF9DD-B3F7-D613-C58D-1214F396F2FF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28181" y="8427746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7" name="Text Placeholder 7">
            <a:extLst>
              <a:ext uri="{FF2B5EF4-FFF2-40B4-BE49-F238E27FC236}">
                <a16:creationId xmlns:a16="http://schemas.microsoft.com/office/drawing/2014/main" id="{E520A230-A958-62FC-8D13-087E44F9B0A9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478473" y="8478038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8" name="Text Placeholder 7">
            <a:extLst>
              <a:ext uri="{FF2B5EF4-FFF2-40B4-BE49-F238E27FC236}">
                <a16:creationId xmlns:a16="http://schemas.microsoft.com/office/drawing/2014/main" id="{64CDFD8B-3688-B493-36C7-8369AB4CCB76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86698" y="8427746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9" name="Text Placeholder 7">
            <a:extLst>
              <a:ext uri="{FF2B5EF4-FFF2-40B4-BE49-F238E27FC236}">
                <a16:creationId xmlns:a16="http://schemas.microsoft.com/office/drawing/2014/main" id="{82A084C9-7882-5134-0E5A-510A8DFD6702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736990" y="8478038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20" name="Text Placeholder 7">
            <a:extLst>
              <a:ext uri="{FF2B5EF4-FFF2-40B4-BE49-F238E27FC236}">
                <a16:creationId xmlns:a16="http://schemas.microsoft.com/office/drawing/2014/main" id="{C7FAD70F-DAB2-52CB-157E-BEA71ED3138B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938955" y="8427746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21" name="Text Placeholder 7">
            <a:extLst>
              <a:ext uri="{FF2B5EF4-FFF2-40B4-BE49-F238E27FC236}">
                <a16:creationId xmlns:a16="http://schemas.microsoft.com/office/drawing/2014/main" id="{DD34BAF3-72FB-07F3-6E58-BE4B8ADD0C0B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989247" y="8478038"/>
            <a:ext cx="82296" cy="82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22" name="Text Placeholder 7">
            <a:extLst>
              <a:ext uri="{FF2B5EF4-FFF2-40B4-BE49-F238E27FC236}">
                <a16:creationId xmlns:a16="http://schemas.microsoft.com/office/drawing/2014/main" id="{3745FA3C-B5A2-E0C8-DA7B-4D40F226E62E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1203036" y="8427746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23" name="Text Placeholder 7">
            <a:extLst>
              <a:ext uri="{FF2B5EF4-FFF2-40B4-BE49-F238E27FC236}">
                <a16:creationId xmlns:a16="http://schemas.microsoft.com/office/drawing/2014/main" id="{9084F3B9-A2CF-8575-B2DE-02F3E3C124A5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1253328" y="8478038"/>
            <a:ext cx="82296" cy="82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31" name="Textbox 18">
            <a:extLst>
              <a:ext uri="{FF2B5EF4-FFF2-40B4-BE49-F238E27FC236}">
                <a16:creationId xmlns:a16="http://schemas.microsoft.com/office/drawing/2014/main" id="{F889D7C5-8B24-481C-2C06-E9D021C810D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502166" y="8386704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11" name="Subtitle 5">
            <a:extLst>
              <a:ext uri="{FF2B5EF4-FFF2-40B4-BE49-F238E27FC236}">
                <a16:creationId xmlns:a16="http://schemas.microsoft.com/office/drawing/2014/main" id="{5799C566-D435-1E77-B406-CB6DE2166C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45388" y="2105441"/>
            <a:ext cx="2670664" cy="348200"/>
          </a:xfrm>
        </p:spPr>
        <p:txBody>
          <a:bodyPr>
            <a:noAutofit/>
          </a:bodyPr>
          <a:lstStyle>
            <a:lvl1pPr marL="0" indent="0">
              <a:buNone/>
              <a:defRPr sz="2000" b="1" cap="all" baseline="0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34" name="Textbox 19">
            <a:extLst>
              <a:ext uri="{FF2B5EF4-FFF2-40B4-BE49-F238E27FC236}">
                <a16:creationId xmlns:a16="http://schemas.microsoft.com/office/drawing/2014/main" id="{1B880DA5-77A0-9DF5-23C6-92AEF742D33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301072" y="2524076"/>
            <a:ext cx="196434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5" name="Textbox 20">
            <a:extLst>
              <a:ext uri="{FF2B5EF4-FFF2-40B4-BE49-F238E27FC236}">
                <a16:creationId xmlns:a16="http://schemas.microsoft.com/office/drawing/2014/main" id="{13EF9A1F-0A1E-9CBC-A192-9E1AB3079F9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01072" y="2783156"/>
            <a:ext cx="196434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6" name="Textbox 21">
            <a:extLst>
              <a:ext uri="{FF2B5EF4-FFF2-40B4-BE49-F238E27FC236}">
                <a16:creationId xmlns:a16="http://schemas.microsoft.com/office/drawing/2014/main" id="{7AC8CDAE-02F6-A985-C646-3EF2CF7DD504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301072" y="3029900"/>
            <a:ext cx="3234104" cy="93250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75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9" name="Textbox 22">
            <a:extLst>
              <a:ext uri="{FF2B5EF4-FFF2-40B4-BE49-F238E27FC236}">
                <a16:creationId xmlns:a16="http://schemas.microsoft.com/office/drawing/2014/main" id="{EA15E44F-D900-98F4-1931-DE04558E991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301072" y="4122366"/>
            <a:ext cx="196434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8" name="Textbox 23">
            <a:extLst>
              <a:ext uri="{FF2B5EF4-FFF2-40B4-BE49-F238E27FC236}">
                <a16:creationId xmlns:a16="http://schemas.microsoft.com/office/drawing/2014/main" id="{E7315C1A-368B-272B-822A-7051EC793D6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301072" y="4381446"/>
            <a:ext cx="196434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7" name="Textbox 24">
            <a:extLst>
              <a:ext uri="{FF2B5EF4-FFF2-40B4-BE49-F238E27FC236}">
                <a16:creationId xmlns:a16="http://schemas.microsoft.com/office/drawing/2014/main" id="{290BDB53-25C2-01FE-E3D4-8101B574B6F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01072" y="4628190"/>
            <a:ext cx="3234104" cy="93250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75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0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Textbox 25">
            <a:extLst>
              <a:ext uri="{FF2B5EF4-FFF2-40B4-BE49-F238E27FC236}">
                <a16:creationId xmlns:a16="http://schemas.microsoft.com/office/drawing/2014/main" id="{19718D36-6269-D79E-DF01-197CA6DF252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301072" y="5708266"/>
            <a:ext cx="2540928" cy="25908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1" name="Textbox 26">
            <a:extLst>
              <a:ext uri="{FF2B5EF4-FFF2-40B4-BE49-F238E27FC236}">
                <a16:creationId xmlns:a16="http://schemas.microsoft.com/office/drawing/2014/main" id="{6E32872D-BDFA-A1E3-A67D-75A0CEC4FFE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301072" y="5967346"/>
            <a:ext cx="196434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0" name="Textbox 27">
            <a:extLst>
              <a:ext uri="{FF2B5EF4-FFF2-40B4-BE49-F238E27FC236}">
                <a16:creationId xmlns:a16="http://schemas.microsoft.com/office/drawing/2014/main" id="{7AC1A74F-4681-BD78-BDDE-2CE3D73ABF9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301072" y="6214090"/>
            <a:ext cx="3234104" cy="93250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75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0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5" name="Textbox 28">
            <a:extLst>
              <a:ext uri="{FF2B5EF4-FFF2-40B4-BE49-F238E27FC236}">
                <a16:creationId xmlns:a16="http://schemas.microsoft.com/office/drawing/2014/main" id="{388ACA2B-CEAA-3E8F-2981-1B5BC37A3BE5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301072" y="7326168"/>
            <a:ext cx="2614980" cy="22779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4" name="Textbox 29">
            <a:extLst>
              <a:ext uri="{FF2B5EF4-FFF2-40B4-BE49-F238E27FC236}">
                <a16:creationId xmlns:a16="http://schemas.microsoft.com/office/drawing/2014/main" id="{7692E164-1954-0269-17D7-F46F8C124EC4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301072" y="7585248"/>
            <a:ext cx="196434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3" name="Textbox 30">
            <a:extLst>
              <a:ext uri="{FF2B5EF4-FFF2-40B4-BE49-F238E27FC236}">
                <a16:creationId xmlns:a16="http://schemas.microsoft.com/office/drawing/2014/main" id="{3BA5B40C-0C1A-454D-A562-8D3B610B966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301072" y="7831992"/>
            <a:ext cx="3234104" cy="93250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75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0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64B8888-024D-D3E4-4E6F-CF21A0C2C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17192" y="3363901"/>
            <a:ext cx="22834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7422A82-C137-8B1C-1C76-6E913C09E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24117" y="5188149"/>
            <a:ext cx="22834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1A848A-02B5-58D2-05C1-BDED95A5E2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27829" y="7212946"/>
            <a:ext cx="22834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587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25802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E597E-2F4F-2747-A9DF-6BACAD15E325}" type="datetimeFigureOut">
              <a:rPr lang="en-US" smtClean="0"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D580D-DD1F-2749-85C8-F9883E4B5E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918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eshad.ceferli95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0138A5-9B85-1B8E-9249-A447277A1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87" y="0"/>
            <a:ext cx="2310783" cy="2158404"/>
          </a:xfrm>
          <a:prstGeom prst="rect">
            <a:avLst/>
          </a:prstGeom>
        </p:spPr>
      </p:pic>
      <p:sp>
        <p:nvSpPr>
          <p:cNvPr id="3" name="Title 86">
            <a:extLst>
              <a:ext uri="{FF2B5EF4-FFF2-40B4-BE49-F238E27FC236}">
                <a16:creationId xmlns:a16="http://schemas.microsoft.com/office/drawing/2014/main" id="{7C7D3CD8-AFC0-1FBA-562B-6204E694DDFC}"/>
              </a:ext>
            </a:extLst>
          </p:cNvPr>
          <p:cNvSpPr txBox="1">
            <a:spLocks/>
          </p:cNvSpPr>
          <p:nvPr/>
        </p:nvSpPr>
        <p:spPr>
          <a:xfrm>
            <a:off x="2316170" y="102579"/>
            <a:ext cx="4536443" cy="807934"/>
          </a:xfrm>
          <a:prstGeom prst="rect">
            <a:avLst/>
          </a:prstGeom>
          <a:ln w="6350">
            <a:noFill/>
          </a:ln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z-Latn-AZ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Reshad Jafarlı</a:t>
            </a:r>
          </a:p>
          <a:p>
            <a:pPr algn="ctr"/>
            <a:r>
              <a:rPr lang="en-US" sz="2000" b="1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Marine Mechanic II</a:t>
            </a:r>
            <a:endParaRPr lang="en-US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92">
            <a:extLst>
              <a:ext uri="{FF2B5EF4-FFF2-40B4-BE49-F238E27FC236}">
                <a16:creationId xmlns:a16="http://schemas.microsoft.com/office/drawing/2014/main" id="{9F5FD719-A22D-701B-EAA0-51DE80427832}"/>
              </a:ext>
            </a:extLst>
          </p:cNvPr>
          <p:cNvSpPr txBox="1">
            <a:spLocks/>
          </p:cNvSpPr>
          <p:nvPr/>
        </p:nvSpPr>
        <p:spPr>
          <a:xfrm>
            <a:off x="2316170" y="1129506"/>
            <a:ext cx="4541830" cy="1028898"/>
          </a:xfrm>
          <a:prstGeom prst="rect">
            <a:avLst/>
          </a:prstGeom>
          <a:ln w="9525">
            <a:noFill/>
          </a:ln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15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Nationality: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Azerbaijan</a:t>
            </a:r>
            <a:endParaRPr lang="az-Latn-AZ" sz="1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"/>
              </a:spcBef>
              <a:spcAft>
                <a:spcPts val="0"/>
              </a:spcAft>
            </a:pPr>
            <a:r>
              <a:rPr lang="az-Latn-AZ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+ 994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51 491 32 29</a:t>
            </a:r>
            <a:endParaRPr lang="az-Latn-AZ" sz="1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15"/>
              </a:spcBef>
            </a:pP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 : 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reshad.ceferli95@gmail.com</a:t>
            </a:r>
            <a:endParaRPr lang="az-Latn-AZ" sz="1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15"/>
              </a:spcBef>
            </a:pP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Address: 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Zıg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93, AZE1142 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Baku(Azerbaijan 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>
              <a:spcBef>
                <a:spcPts val="15"/>
              </a:spcBef>
            </a:pP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birth:   04.07.1995</a:t>
            </a:r>
            <a:endParaRPr lang="az-Latn-AZ" sz="1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15"/>
              </a:spcBef>
            </a:pP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15"/>
              </a:spcBef>
              <a:spcAft>
                <a:spcPts val="0"/>
              </a:spcAft>
            </a:pPr>
            <a:endParaRPr lang="az-Latn-AZ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15"/>
              </a:spcBef>
              <a:spcAft>
                <a:spcPts val="0"/>
              </a:spcAft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itle 86">
            <a:extLst>
              <a:ext uri="{FF2B5EF4-FFF2-40B4-BE49-F238E27FC236}">
                <a16:creationId xmlns:a16="http://schemas.microsoft.com/office/drawing/2014/main" id="{11BB96E2-017F-01F3-6F0B-808D236C7DAB}"/>
              </a:ext>
            </a:extLst>
          </p:cNvPr>
          <p:cNvSpPr txBox="1">
            <a:spLocks/>
          </p:cNvSpPr>
          <p:nvPr/>
        </p:nvSpPr>
        <p:spPr>
          <a:xfrm>
            <a:off x="-26950" y="2288663"/>
            <a:ext cx="2695073" cy="38394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z-Latn-AZ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pl-PL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Placeholder 92">
            <a:extLst>
              <a:ext uri="{FF2B5EF4-FFF2-40B4-BE49-F238E27FC236}">
                <a16:creationId xmlns:a16="http://schemas.microsoft.com/office/drawing/2014/main" id="{4BFE054A-CF1E-4736-93A6-3006358D5D27}"/>
              </a:ext>
            </a:extLst>
          </p:cNvPr>
          <p:cNvSpPr txBox="1">
            <a:spLocks/>
          </p:cNvSpPr>
          <p:nvPr/>
        </p:nvSpPr>
        <p:spPr>
          <a:xfrm>
            <a:off x="-26950" y="2727061"/>
            <a:ext cx="6858000" cy="3470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15"/>
              </a:spcBef>
              <a:spcAft>
                <a:spcPts val="0"/>
              </a:spcAft>
            </a:pPr>
            <a:r>
              <a:rPr lang="az-Latn-AZ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Azerbaijan State Marine </a:t>
            </a:r>
            <a:r>
              <a:rPr lang="az-Latn-AZ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Academy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2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Operation of Ship Power Plants Engineering</a:t>
            </a: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(Bachelor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2013 – 2017)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az-Latn-AZ" sz="1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15"/>
              </a:spcBef>
              <a:spcAft>
                <a:spcPts val="0"/>
              </a:spcAft>
            </a:pP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itle 86">
            <a:extLst>
              <a:ext uri="{FF2B5EF4-FFF2-40B4-BE49-F238E27FC236}">
                <a16:creationId xmlns:a16="http://schemas.microsoft.com/office/drawing/2014/main" id="{ABEC1140-031E-FD3B-BADF-74524BE6FB92}"/>
              </a:ext>
            </a:extLst>
          </p:cNvPr>
          <p:cNvSpPr txBox="1">
            <a:spLocks/>
          </p:cNvSpPr>
          <p:nvPr/>
        </p:nvSpPr>
        <p:spPr>
          <a:xfrm>
            <a:off x="-31949" y="3122138"/>
            <a:ext cx="3276390" cy="26746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and Experience:</a:t>
            </a:r>
            <a:endParaRPr lang="en-US" sz="2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EE1C9F9D-03DA-D8F9-9FBC-ACA7420BF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109384"/>
              </p:ext>
            </p:extLst>
          </p:nvPr>
        </p:nvGraphicFramePr>
        <p:xfrm>
          <a:off x="10768" y="3445555"/>
          <a:ext cx="6863395" cy="648274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09140">
                  <a:extLst>
                    <a:ext uri="{9D8B030D-6E8A-4147-A177-3AD203B41FA5}">
                      <a16:colId xmlns:a16="http://schemas.microsoft.com/office/drawing/2014/main" val="2893614533"/>
                    </a:ext>
                  </a:extLst>
                </a:gridCol>
                <a:gridCol w="1793630">
                  <a:extLst>
                    <a:ext uri="{9D8B030D-6E8A-4147-A177-3AD203B41FA5}">
                      <a16:colId xmlns:a16="http://schemas.microsoft.com/office/drawing/2014/main" val="2654465971"/>
                    </a:ext>
                  </a:extLst>
                </a:gridCol>
                <a:gridCol w="1011400">
                  <a:extLst>
                    <a:ext uri="{9D8B030D-6E8A-4147-A177-3AD203B41FA5}">
                      <a16:colId xmlns:a16="http://schemas.microsoft.com/office/drawing/2014/main" val="3404833216"/>
                    </a:ext>
                  </a:extLst>
                </a:gridCol>
                <a:gridCol w="1643877">
                  <a:extLst>
                    <a:ext uri="{9D8B030D-6E8A-4147-A177-3AD203B41FA5}">
                      <a16:colId xmlns:a16="http://schemas.microsoft.com/office/drawing/2014/main" val="3074380495"/>
                    </a:ext>
                  </a:extLst>
                </a:gridCol>
                <a:gridCol w="1405348">
                  <a:extLst>
                    <a:ext uri="{9D8B030D-6E8A-4147-A177-3AD203B41FA5}">
                      <a16:colId xmlns:a16="http://schemas.microsoft.com/office/drawing/2014/main" val="3835446391"/>
                    </a:ext>
                  </a:extLst>
                </a:gridCol>
              </a:tblGrid>
              <a:tr h="552885">
                <a:tc>
                  <a:txBody>
                    <a:bodyPr/>
                    <a:lstStyle/>
                    <a:p>
                      <a:pPr algn="ctr"/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Vessel’s name / IMO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Vessel’s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7754318"/>
                  </a:ext>
                </a:extLst>
              </a:tr>
              <a:tr h="683824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Cunda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Turkey</a:t>
                      </a:r>
                    </a:p>
                  </a:txBody>
                  <a:tcPr>
                    <a:solidFill>
                      <a:srgbClr val="D2D6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685800" rtl="0" eaLnBrk="1" latinLnBrk="0" hangingPunct="1"/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SEABREEZE 2/8972273</a:t>
                      </a:r>
                    </a:p>
                  </a:txBody>
                  <a:tcPr>
                    <a:solidFill>
                      <a:srgbClr val="D2D6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Second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dirty="0"/>
                        <a:t>E</a:t>
                      </a:r>
                      <a:r>
                        <a:rPr lang="en-GB" sz="1200" dirty="0" err="1"/>
                        <a:t>ngineer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D2D6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06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.03.2024-20.07.2024</a:t>
                      </a:r>
                    </a:p>
                  </a:txBody>
                  <a:tcPr>
                    <a:solidFill>
                      <a:srgbClr val="D2D6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 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685800" rtl="0" eaLnBrk="1" latinLnBrk="0" hangingPunct="1"/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9050" marR="19050" marT="28575" marB="28575" anchor="ctr">
                    <a:solidFill>
                      <a:srgbClr val="D2D6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349617"/>
                  </a:ext>
                </a:extLst>
              </a:tr>
              <a:tr h="21234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Azerbaijan Caspian Shipping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endParaRPr lang="en-GB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SHAIR SABIR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9348326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econd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200" dirty="0"/>
                        <a:t>E</a:t>
                      </a:r>
                      <a:r>
                        <a:rPr lang="en-GB" sz="1200" dirty="0" err="1"/>
                        <a:t>ngineer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01.1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2023-01.02.2024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 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9050" marR="19050" marT="28575" marB="28575" anchor="ctr"/>
                </a:tc>
                <a:extLst>
                  <a:ext uri="{0D108BD9-81ED-4DB2-BD59-A6C34878D82A}">
                    <a16:rowId xmlns:a16="http://schemas.microsoft.com/office/drawing/2014/main" val="2090789360"/>
                  </a:ext>
                </a:extLst>
              </a:tr>
              <a:tr h="552885">
                <a:tc>
                  <a:txBody>
                    <a:bodyPr/>
                    <a:lstStyle/>
                    <a:p>
                      <a:pPr algn="ctr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GN Group - Turkey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TIBER RIVER/ 9650949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3rd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dirty="0"/>
                        <a:t>E</a:t>
                      </a:r>
                      <a:r>
                        <a:rPr lang="en-GB" sz="1200" dirty="0" err="1"/>
                        <a:t>ngineer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01.06.2023_01.11.2023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 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9050" marR="19050" marT="28575" marB="28575" anchor="ctr"/>
                </a:tc>
                <a:extLst>
                  <a:ext uri="{0D108BD9-81ED-4DB2-BD59-A6C34878D82A}">
                    <a16:rowId xmlns:a16="http://schemas.microsoft.com/office/drawing/2014/main" val="2321792747"/>
                  </a:ext>
                </a:extLst>
              </a:tr>
              <a:tr h="77403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Azerbaijan Caspian Shipping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az-Latn-AZ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Shahdag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9499694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3rd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dirty="0"/>
                        <a:t>E</a:t>
                      </a:r>
                      <a:r>
                        <a:rPr lang="en-GB" sz="1200" dirty="0" err="1"/>
                        <a:t>ngineer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01.10.2022_01.05.2023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 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9050" marR="19050" marT="28575" marB="28575" anchor="ctr"/>
                </a:tc>
                <a:extLst>
                  <a:ext uri="{0D108BD9-81ED-4DB2-BD59-A6C34878D82A}">
                    <a16:rowId xmlns:a16="http://schemas.microsoft.com/office/drawing/2014/main" val="2834965533"/>
                  </a:ext>
                </a:extLst>
              </a:tr>
              <a:tr h="77403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Azerbaijan Caspian Shipping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685800" rtl="0" eaLnBrk="1" latinLnBrk="0" hangingPunct="1"/>
                      <a:r>
                        <a:rPr lang="az-Latn-AZ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Undoga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/ 8119118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3rd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dirty="0"/>
                        <a:t>E</a:t>
                      </a:r>
                      <a:r>
                        <a:rPr lang="en-GB" sz="1200" dirty="0" err="1"/>
                        <a:t>ngineer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15.05.2022_15.09.2022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 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210216"/>
                  </a:ext>
                </a:extLst>
              </a:tr>
              <a:tr h="77403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Azerbaijan Caspian Shipping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NRCHA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8119065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3rd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dirty="0"/>
                        <a:t>E</a:t>
                      </a:r>
                      <a:r>
                        <a:rPr lang="en-GB" sz="1200" dirty="0" err="1"/>
                        <a:t>ngineer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10.01.2022_10.05.2022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864451"/>
                  </a:ext>
                </a:extLst>
              </a:tr>
              <a:tr h="77403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Azerbaijan Caspian Shipping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Athlete8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 8511457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685800" rtl="0" eaLnBrk="1" latinLnBrk="0" hangingPunct="1"/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3rd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dirty="0"/>
                        <a:t>E</a:t>
                      </a:r>
                      <a:r>
                        <a:rPr lang="en-GB" sz="1200" dirty="0" err="1"/>
                        <a:t>ngineer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01.09.2021_01.01.2022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 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67524"/>
                  </a:ext>
                </a:extLst>
              </a:tr>
              <a:tr h="77403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Azerbaijan Caspian Shipping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Aydin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Mammad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/8613774</a:t>
                      </a:r>
                    </a:p>
                    <a:p>
                      <a:pPr marL="0" algn="ctr" defTabSz="685800" rtl="0" eaLnBrk="1" latinLnBrk="0" hangingPunct="1"/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rvan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 8207202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Motorist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06.06.2019_31.08.2021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 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956901"/>
                  </a:ext>
                </a:extLst>
              </a:tr>
            </a:tbl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521A2EE-34BA-1E36-FD4F-0A212D33FE14}"/>
              </a:ext>
            </a:extLst>
          </p:cNvPr>
          <p:cNvCxnSpPr/>
          <p:nvPr/>
        </p:nvCxnSpPr>
        <p:spPr>
          <a:xfrm>
            <a:off x="2316170" y="968721"/>
            <a:ext cx="4557993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31C7CA3-FFDF-58C6-0B63-6C5336B822A5}"/>
              </a:ext>
            </a:extLst>
          </p:cNvPr>
          <p:cNvCxnSpPr>
            <a:cxnSpLocks/>
          </p:cNvCxnSpPr>
          <p:nvPr/>
        </p:nvCxnSpPr>
        <p:spPr>
          <a:xfrm>
            <a:off x="5387" y="2612565"/>
            <a:ext cx="6863393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33693EE-1F0C-EF4E-8B0F-E5CF494595E8}"/>
              </a:ext>
            </a:extLst>
          </p:cNvPr>
          <p:cNvCxnSpPr>
            <a:cxnSpLocks/>
          </p:cNvCxnSpPr>
          <p:nvPr/>
        </p:nvCxnSpPr>
        <p:spPr>
          <a:xfrm>
            <a:off x="5387" y="3407986"/>
            <a:ext cx="6836449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3244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6">
            <a:extLst>
              <a:ext uri="{FF2B5EF4-FFF2-40B4-BE49-F238E27FC236}">
                <a16:creationId xmlns:a16="http://schemas.microsoft.com/office/drawing/2014/main" id="{880DC944-DBC4-4176-FF38-F40D93F1B751}"/>
              </a:ext>
            </a:extLst>
          </p:cNvPr>
          <p:cNvSpPr txBox="1">
            <a:spLocks/>
          </p:cNvSpPr>
          <p:nvPr/>
        </p:nvSpPr>
        <p:spPr>
          <a:xfrm>
            <a:off x="0" y="205971"/>
            <a:ext cx="2695073" cy="4626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z-Latn-AZ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Certificates</a:t>
            </a:r>
            <a:r>
              <a:rPr lang="pl-PL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049FA4E-8118-A069-0444-3305AC812E10}"/>
              </a:ext>
            </a:extLst>
          </p:cNvPr>
          <p:cNvCxnSpPr>
            <a:cxnSpLocks/>
          </p:cNvCxnSpPr>
          <p:nvPr/>
        </p:nvCxnSpPr>
        <p:spPr>
          <a:xfrm>
            <a:off x="-5394" y="668659"/>
            <a:ext cx="6863393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6281E79-4218-4859-5CD9-FF7393D205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027013"/>
              </p:ext>
            </p:extLst>
          </p:nvPr>
        </p:nvGraphicFramePr>
        <p:xfrm>
          <a:off x="0" y="767827"/>
          <a:ext cx="6863394" cy="87858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88697">
                  <a:extLst>
                    <a:ext uri="{9D8B030D-6E8A-4147-A177-3AD203B41FA5}">
                      <a16:colId xmlns:a16="http://schemas.microsoft.com/office/drawing/2014/main" val="1382122027"/>
                    </a:ext>
                  </a:extLst>
                </a:gridCol>
                <a:gridCol w="1420238">
                  <a:extLst>
                    <a:ext uri="{9D8B030D-6E8A-4147-A177-3AD203B41FA5}">
                      <a16:colId xmlns:a16="http://schemas.microsoft.com/office/drawing/2014/main" val="1567818901"/>
                    </a:ext>
                  </a:extLst>
                </a:gridCol>
                <a:gridCol w="1021405">
                  <a:extLst>
                    <a:ext uri="{9D8B030D-6E8A-4147-A177-3AD203B41FA5}">
                      <a16:colId xmlns:a16="http://schemas.microsoft.com/office/drawing/2014/main" val="4075960742"/>
                    </a:ext>
                  </a:extLst>
                </a:gridCol>
                <a:gridCol w="1040859">
                  <a:extLst>
                    <a:ext uri="{9D8B030D-6E8A-4147-A177-3AD203B41FA5}">
                      <a16:colId xmlns:a16="http://schemas.microsoft.com/office/drawing/2014/main" val="976015569"/>
                    </a:ext>
                  </a:extLst>
                </a:gridCol>
                <a:gridCol w="1092195">
                  <a:extLst>
                    <a:ext uri="{9D8B030D-6E8A-4147-A177-3AD203B41FA5}">
                      <a16:colId xmlns:a16="http://schemas.microsoft.com/office/drawing/2014/main" val="962304287"/>
                    </a:ext>
                  </a:extLst>
                </a:gridCol>
              </a:tblGrid>
              <a:tr h="552691">
                <a:tc>
                  <a:txBody>
                    <a:bodyPr/>
                    <a:lstStyle/>
                    <a:p>
                      <a:pPr algn="ctr"/>
                      <a:endParaRPr lang="az-Latn-AZ" dirty="0"/>
                    </a:p>
                    <a:p>
                      <a:pPr algn="ctr"/>
                      <a:r>
                        <a:rPr lang="en-US" dirty="0"/>
                        <a:t>Courses</a:t>
                      </a:r>
                      <a:r>
                        <a:rPr lang="az-Latn-AZ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İnternational Convention Regulation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Place issued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az-Latn-AZ" dirty="0"/>
                        <a:t>Start d</a:t>
                      </a:r>
                      <a:r>
                        <a:rPr lang="en-US" dirty="0"/>
                        <a:t>ate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az-Latn-AZ" dirty="0"/>
                        <a:t>Valid  Until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278655"/>
                  </a:ext>
                </a:extLst>
              </a:tr>
              <a:tr h="90332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Second Engineer  Officer of ships powered by main propulsion machinery of 3000 kW propulsion  power or 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A-III/2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STCW – 78</a:t>
                      </a:r>
                    </a:p>
                    <a:p>
                      <a:pPr algn="ctr"/>
                      <a:r>
                        <a:rPr lang="en-US" dirty="0"/>
                        <a:t>001214/23</a:t>
                      </a:r>
                    </a:p>
                    <a:p>
                      <a:pPr algn="ctr"/>
                      <a:r>
                        <a:rPr lang="en-US" dirty="0"/>
                        <a:t>0007280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16.11.2023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16.11.2028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222620"/>
                  </a:ext>
                </a:extLst>
              </a:tr>
              <a:tr h="106972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Safety familiarization training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Personal survival techniques </a:t>
                      </a:r>
                      <a:endParaRPr lang="az-Latn-AZ" sz="14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Fire prevention and fire fighting </a:t>
                      </a:r>
                      <a:endParaRPr lang="az-Latn-AZ" sz="14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Elementary first aid</a:t>
                      </a:r>
                      <a:endParaRPr lang="az-Latn-AZ" sz="14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Personal safety and social responsibilities 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A-VI/1-1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A-VI/1-1 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A-VI/1-2 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A-VI/1-3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 A-VI/1-4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az-Latn-AZ" dirty="0"/>
                    </a:p>
                    <a:p>
                      <a:pPr algn="ctr"/>
                      <a:endParaRPr lang="az-Latn-AZ" dirty="0"/>
                    </a:p>
                    <a:p>
                      <a:pPr algn="ctr"/>
                      <a:r>
                        <a:rPr lang="en-US" dirty="0"/>
                        <a:t>SO-0488-24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az-Latn-AZ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23.02.2024</a:t>
                      </a:r>
                      <a:endParaRPr lang="az-Latn-A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az-Latn-AZ" dirty="0"/>
                    </a:p>
                    <a:p>
                      <a:pPr algn="ctr"/>
                      <a:endParaRPr lang="az-Latn-AZ" dirty="0"/>
                    </a:p>
                    <a:p>
                      <a:pPr algn="ctr"/>
                      <a:r>
                        <a:rPr lang="en-US" dirty="0"/>
                        <a:t>23.02.2029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517374"/>
                  </a:ext>
                </a:extLst>
              </a:tr>
              <a:tr h="5705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Proficiency in Survival Craft and boats other than fast rescue boats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VI/2 A-VI/2 p1,2,3,4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SL-1266-20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14.12.2020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08.12.</a:t>
                      </a:r>
                      <a:r>
                        <a:rPr lang="az-Latn-AZ" dirty="0"/>
                        <a:t>20</a:t>
                      </a:r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073953"/>
                  </a:ext>
                </a:extLst>
              </a:tr>
              <a:tr h="40411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Training in advanced fire fighting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VI/3 A-VI/3 p1,2,3,4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SJ-0051-21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02.02.2021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02.02.2026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819495"/>
                  </a:ext>
                </a:extLst>
              </a:tr>
              <a:tr h="5705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Training for seafarers with designated security duties 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A-VI/6 Pa.6 to Pa.8 IMO Model course 3.27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SH-0066-20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31.01.2020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29.01.2025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739989"/>
                  </a:ext>
                </a:extLst>
              </a:tr>
              <a:tr h="40411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International Safety Management Code (ISM) 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IX SOLAS-74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SP-0704-20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08.09.2020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28.08.2025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680658"/>
                  </a:ext>
                </a:extLst>
              </a:tr>
              <a:tr h="40411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Medical First Aid 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A-VI/4,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 p.1,2,3 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SN-0515-20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27.11.2020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27.11.2025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685190"/>
                  </a:ext>
                </a:extLst>
              </a:tr>
              <a:tr h="5705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Engine Resource Management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A-III/1, 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A-III/2, 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A-III/2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ER-0185-20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18.09.2020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14.08.2025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292369"/>
                  </a:ext>
                </a:extLst>
              </a:tr>
              <a:tr h="106972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Leadership and Teamwork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II/1,II/2 III/1,III/2, III/3,III/6 A-II/1,A-II/2, A-III/1,AIII/2, A-III/3,A-III/6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endParaRPr lang="az-Latn-AZ" dirty="0"/>
                    </a:p>
                    <a:p>
                      <a:r>
                        <a:rPr lang="en-US" dirty="0"/>
                        <a:t>DL-0089-20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Latn-AZ" dirty="0"/>
                        <a:t> </a:t>
                      </a:r>
                    </a:p>
                    <a:p>
                      <a:endParaRPr lang="az-Latn-AZ" dirty="0"/>
                    </a:p>
                    <a:p>
                      <a:r>
                        <a:rPr lang="az-Latn-AZ" dirty="0"/>
                        <a:t>26.08.2020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endParaRPr lang="az-Latn-AZ" dirty="0"/>
                    </a:p>
                    <a:p>
                      <a:r>
                        <a:rPr lang="en-US" dirty="0"/>
                        <a:t>26.08.2025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986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266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5F3ED6F-88B8-F2AF-CC1C-F3397B1BE593}"/>
              </a:ext>
            </a:extLst>
          </p:cNvPr>
          <p:cNvCxnSpPr>
            <a:cxnSpLocks/>
          </p:cNvCxnSpPr>
          <p:nvPr/>
        </p:nvCxnSpPr>
        <p:spPr>
          <a:xfrm>
            <a:off x="-24065" y="808865"/>
            <a:ext cx="6863393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Title 86">
            <a:extLst>
              <a:ext uri="{FF2B5EF4-FFF2-40B4-BE49-F238E27FC236}">
                <a16:creationId xmlns:a16="http://schemas.microsoft.com/office/drawing/2014/main" id="{8C95B81D-21F4-8748-DADC-E55818C959DC}"/>
              </a:ext>
            </a:extLst>
          </p:cNvPr>
          <p:cNvSpPr txBox="1">
            <a:spLocks/>
          </p:cNvSpPr>
          <p:nvPr/>
        </p:nvSpPr>
        <p:spPr>
          <a:xfrm>
            <a:off x="-24065" y="345456"/>
            <a:ext cx="2695073" cy="4626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z-Latn-AZ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 skills</a:t>
            </a:r>
            <a:r>
              <a:rPr lang="pl-PL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0C00BD-7215-5764-C26B-F26B2EFB1522}"/>
              </a:ext>
            </a:extLst>
          </p:cNvPr>
          <p:cNvSpPr txBox="1"/>
          <p:nvPr/>
        </p:nvSpPr>
        <p:spPr>
          <a:xfrm>
            <a:off x="-24065" y="973246"/>
            <a:ext cx="3179494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Azerbaijani</a:t>
            </a:r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Native</a:t>
            </a:r>
          </a:p>
          <a:p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Turkish – Native</a:t>
            </a:r>
          </a:p>
          <a:p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–  İntermediate level</a:t>
            </a:r>
          </a:p>
          <a:p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Russian – İntermediate level</a:t>
            </a:r>
          </a:p>
          <a:p>
            <a:endParaRPr lang="en-US" dirty="0"/>
          </a:p>
        </p:txBody>
      </p:sp>
      <p:sp>
        <p:nvSpPr>
          <p:cNvPr id="16" name="Title 86">
            <a:extLst>
              <a:ext uri="{FF2B5EF4-FFF2-40B4-BE49-F238E27FC236}">
                <a16:creationId xmlns:a16="http://schemas.microsoft.com/office/drawing/2014/main" id="{827DB283-648B-F470-0C94-2E565CCEAB51}"/>
              </a:ext>
            </a:extLst>
          </p:cNvPr>
          <p:cNvSpPr txBox="1">
            <a:spLocks/>
          </p:cNvSpPr>
          <p:nvPr/>
        </p:nvSpPr>
        <p:spPr>
          <a:xfrm>
            <a:off x="4047093" y="299321"/>
            <a:ext cx="2786842" cy="393735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z-Latn-AZ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</a:t>
            </a:r>
            <a:r>
              <a:rPr lang="pl-PL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ware skills: (1-10)</a:t>
            </a:r>
            <a:endParaRPr lang="en-US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3DE9008-FFE6-1C17-7750-8D7DEA29EB4C}"/>
              </a:ext>
            </a:extLst>
          </p:cNvPr>
          <p:cNvCxnSpPr>
            <a:cxnSpLocks/>
          </p:cNvCxnSpPr>
          <p:nvPr/>
        </p:nvCxnSpPr>
        <p:spPr>
          <a:xfrm>
            <a:off x="-24065" y="2898384"/>
            <a:ext cx="6863393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D482BB8-F14D-B468-A68A-7C91CE14D5B8}"/>
              </a:ext>
            </a:extLst>
          </p:cNvPr>
          <p:cNvSpPr txBox="1"/>
          <p:nvPr/>
        </p:nvSpPr>
        <p:spPr>
          <a:xfrm>
            <a:off x="4276849" y="973246"/>
            <a:ext cx="2038695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Word</a:t>
            </a:r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az-Latn-A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Power Point</a:t>
            </a:r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Excel</a:t>
            </a:r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az-Latn-A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Outlook</a:t>
            </a:r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az-Latn-A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graphicFrame>
        <p:nvGraphicFramePr>
          <p:cNvPr id="27" name="Table 27">
            <a:extLst>
              <a:ext uri="{FF2B5EF4-FFF2-40B4-BE49-F238E27FC236}">
                <a16:creationId xmlns:a16="http://schemas.microsoft.com/office/drawing/2014/main" id="{A7F02995-C99F-24E5-187E-6BDD3B0328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909709"/>
              </p:ext>
            </p:extLst>
          </p:nvPr>
        </p:nvGraphicFramePr>
        <p:xfrm>
          <a:off x="-24065" y="3014167"/>
          <a:ext cx="6858000" cy="184584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830813">
                  <a:extLst>
                    <a:ext uri="{9D8B030D-6E8A-4147-A177-3AD203B41FA5}">
                      <a16:colId xmlns:a16="http://schemas.microsoft.com/office/drawing/2014/main" val="1448335938"/>
                    </a:ext>
                  </a:extLst>
                </a:gridCol>
                <a:gridCol w="1027187">
                  <a:extLst>
                    <a:ext uri="{9D8B030D-6E8A-4147-A177-3AD203B41FA5}">
                      <a16:colId xmlns:a16="http://schemas.microsoft.com/office/drawing/2014/main" val="14918669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Questions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Answers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882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9215" marR="0">
                        <a:spcBef>
                          <a:spcPts val="33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Have</a:t>
                      </a:r>
                      <a:r>
                        <a:rPr lang="en-US" sz="1200" spc="-2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you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ever</a:t>
                      </a:r>
                      <a:r>
                        <a:rPr lang="en-US" sz="1200" spc="-1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been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denied</a:t>
                      </a:r>
                      <a:r>
                        <a:rPr lang="en-US" sz="1200" spc="1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a</a:t>
                      </a:r>
                      <a:r>
                        <a:rPr lang="en-US" sz="1200" spc="-1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foreign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visa?</a:t>
                      </a:r>
                      <a:r>
                        <a:rPr lang="en-US" sz="1200" spc="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If</a:t>
                      </a:r>
                      <a:r>
                        <a:rPr lang="en-US" sz="1200" spc="15" dirty="0">
                          <a:effectLst/>
                        </a:rPr>
                        <a:t> </a:t>
                      </a:r>
                      <a:r>
                        <a:rPr lang="en-US" sz="1200" b="1" dirty="0">
                          <a:effectLst/>
                        </a:rPr>
                        <a:t>Yes</a:t>
                      </a:r>
                      <a:r>
                        <a:rPr lang="en-US" sz="1200" dirty="0">
                          <a:effectLst/>
                        </a:rPr>
                        <a:t>,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state</a:t>
                      </a:r>
                      <a:r>
                        <a:rPr lang="en-US" sz="1200" spc="-1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which</a:t>
                      </a:r>
                      <a:r>
                        <a:rPr lang="en-US" sz="1200" spc="1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country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and</a:t>
                      </a:r>
                      <a:r>
                        <a:rPr lang="en-US" sz="1200" spc="-1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reason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(Yes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/</a:t>
                      </a:r>
                      <a:r>
                        <a:rPr lang="en-US" sz="1200" spc="-1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No)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45132"/>
                  </a:ext>
                </a:extLst>
              </a:tr>
              <a:tr h="368056">
                <a:tc>
                  <a:txBody>
                    <a:bodyPr/>
                    <a:lstStyle/>
                    <a:p>
                      <a:pPr marL="69215" marR="0" algn="l" defTabSz="685800" rtl="0" eaLnBrk="1" latinLnBrk="0" hangingPunct="1">
                        <a:spcBef>
                          <a:spcPts val="33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Have you been the subject of a court of inquiry or involved in a marine accident? (Yes / No)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468416"/>
                  </a:ext>
                </a:extLst>
              </a:tr>
              <a:tr h="368056">
                <a:tc>
                  <a:txBody>
                    <a:bodyPr/>
                    <a:lstStyle/>
                    <a:p>
                      <a:pPr marL="69215" marR="0" algn="l" defTabSz="685800" rtl="0" eaLnBrk="1" latinLnBrk="0" hangingPunct="1">
                        <a:spcBef>
                          <a:spcPts val="33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Military service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Yes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537872"/>
                  </a:ext>
                </a:extLst>
              </a:tr>
              <a:tr h="368056">
                <a:tc>
                  <a:txBody>
                    <a:bodyPr/>
                    <a:lstStyle/>
                    <a:p>
                      <a:pPr marL="69215" marR="0" algn="l" defTabSz="685800" rtl="0" eaLnBrk="1" latinLnBrk="0" hangingPunct="1">
                        <a:spcBef>
                          <a:spcPts val="33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Date availability for service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Latn-AZ" dirty="0"/>
                        <a:t>01.07.2023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15472"/>
                  </a:ext>
                </a:extLst>
              </a:tr>
            </a:tbl>
          </a:graphicData>
        </a:graphic>
      </p:graphicFrame>
      <p:sp>
        <p:nvSpPr>
          <p:cNvPr id="28" name="Title 86">
            <a:extLst>
              <a:ext uri="{FF2B5EF4-FFF2-40B4-BE49-F238E27FC236}">
                <a16:creationId xmlns:a16="http://schemas.microsoft.com/office/drawing/2014/main" id="{269F812F-5BCF-B1D5-5706-274DA8298B7F}"/>
              </a:ext>
            </a:extLst>
          </p:cNvPr>
          <p:cNvSpPr txBox="1">
            <a:spLocks/>
          </p:cNvSpPr>
          <p:nvPr/>
        </p:nvSpPr>
        <p:spPr>
          <a:xfrm>
            <a:off x="-1" y="2435696"/>
            <a:ext cx="2695073" cy="4626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General:</a:t>
            </a:r>
            <a:endParaRPr lang="en-US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755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M67752057">
      <a:dk1>
        <a:srgbClr val="000000"/>
      </a:dk1>
      <a:lt1>
        <a:srgbClr val="FFFFFF"/>
      </a:lt1>
      <a:dk2>
        <a:srgbClr val="11717C"/>
      </a:dk2>
      <a:lt2>
        <a:srgbClr val="E7E6E6"/>
      </a:lt2>
      <a:accent1>
        <a:srgbClr val="FDF8F4"/>
      </a:accent1>
      <a:accent2>
        <a:srgbClr val="FCB885"/>
      </a:accent2>
      <a:accent3>
        <a:srgbClr val="894328"/>
      </a:accent3>
      <a:accent4>
        <a:srgbClr val="223950"/>
      </a:accent4>
      <a:accent5>
        <a:srgbClr val="5E7884"/>
      </a:accent5>
      <a:accent6>
        <a:srgbClr val="8E8077"/>
      </a:accent6>
      <a:hlink>
        <a:srgbClr val="69A020"/>
      </a:hlink>
      <a:folHlink>
        <a:srgbClr val="8C8C8C"/>
      </a:folHlink>
    </a:clrScheme>
    <a:fontScheme name="Custom 32">
      <a:majorFont>
        <a:latin typeface="Posterama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-poppy-resume_win32_SL_v9" id="{BC691392-CE8A-467C-BC07-60B993D1B8FA}" vid="{B6F6B9EE-F18A-47BD-A3CF-33871FCDBD7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0A7040-6ED7-4AE9-AF1B-C9DE7ABE39B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D1B89815-8263-47AA-BC57-7E74D03FA9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5E7744-4A47-4A05-809B-20DA3DFE09E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3087</TotalTime>
  <Words>529</Words>
  <Application>Microsoft Office PowerPoint</Application>
  <PresentationFormat>Letter Paper (8.5x11 in)</PresentationFormat>
  <Paragraphs>217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Posterama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Jafar Jafarli</dc:creator>
  <cp:lastModifiedBy>Jafar Jafarli</cp:lastModifiedBy>
  <cp:revision>33</cp:revision>
  <dcterms:created xsi:type="dcterms:W3CDTF">2023-05-04T23:33:16Z</dcterms:created>
  <dcterms:modified xsi:type="dcterms:W3CDTF">2024-09-23T20:41:17Z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