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6858000" cy="9906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7BEA6"/>
    <a:srgbClr val="F2F2F2"/>
    <a:srgbClr val="EC7C31"/>
    <a:srgbClr val="2B435D"/>
    <a:srgbClr val="016350"/>
    <a:srgbClr val="FB6205"/>
    <a:srgbClr val="E25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8" d="100"/>
          <a:sy n="98" d="100"/>
        </p:scale>
        <p:origin x="1278" y="-20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7BD13A-5E87-4CD0-A690-45B014563479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F1DA4-9EFF-44CF-9AD1-73B2284EBB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539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F1DA4-9EFF-44CF-9AD1-73B2284EBB0E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050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4154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662"/>
            </a:lvl1pPr>
            <a:lvl2pPr marL="316520" indent="0" algn="ctr">
              <a:buNone/>
              <a:defRPr sz="1385"/>
            </a:lvl2pPr>
            <a:lvl3pPr marL="633039" indent="0" algn="ctr">
              <a:buNone/>
              <a:defRPr sz="1246"/>
            </a:lvl3pPr>
            <a:lvl4pPr marL="949559" indent="0" algn="ctr">
              <a:buNone/>
              <a:defRPr sz="1108"/>
            </a:lvl4pPr>
            <a:lvl5pPr marL="1266078" indent="0" algn="ctr">
              <a:buNone/>
              <a:defRPr sz="1108"/>
            </a:lvl5pPr>
            <a:lvl6pPr marL="1582598" indent="0" algn="ctr">
              <a:buNone/>
              <a:defRPr sz="1108"/>
            </a:lvl6pPr>
            <a:lvl7pPr marL="1899117" indent="0" algn="ctr">
              <a:buNone/>
              <a:defRPr sz="1108"/>
            </a:lvl7pPr>
            <a:lvl8pPr marL="2215637" indent="0" algn="ctr">
              <a:buNone/>
              <a:defRPr sz="1108"/>
            </a:lvl8pPr>
            <a:lvl9pPr marL="2532156" indent="0" algn="ctr">
              <a:buNone/>
              <a:defRPr sz="1108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25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085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3987998" y="527403"/>
            <a:ext cx="1201043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83084" y="527403"/>
            <a:ext cx="3519190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1623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94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154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1pPr>
            <a:lvl2pPr marL="316520" indent="0">
              <a:buNone/>
              <a:defRPr sz="1385">
                <a:solidFill>
                  <a:schemeClr val="tx1">
                    <a:tint val="75000"/>
                  </a:schemeClr>
                </a:solidFill>
              </a:defRPr>
            </a:lvl2pPr>
            <a:lvl3pPr marL="633039" indent="0">
              <a:buNone/>
              <a:defRPr sz="1246">
                <a:solidFill>
                  <a:schemeClr val="tx1">
                    <a:tint val="75000"/>
                  </a:schemeClr>
                </a:solidFill>
              </a:defRPr>
            </a:lvl3pPr>
            <a:lvl4pPr marL="949559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4pPr>
            <a:lvl5pPr marL="126607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5pPr>
            <a:lvl6pPr marL="1582598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6pPr>
            <a:lvl7pPr marL="189911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7pPr>
            <a:lvl8pPr marL="2215637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8pPr>
            <a:lvl9pPr marL="2532156" indent="0">
              <a:buNone/>
              <a:defRPr sz="11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608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383084" y="2637014"/>
            <a:ext cx="2360116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828926" y="2637014"/>
            <a:ext cx="2360116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6968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662" b="1"/>
            </a:lvl1pPr>
            <a:lvl2pPr marL="316520" indent="0">
              <a:buNone/>
              <a:defRPr sz="1385" b="1"/>
            </a:lvl2pPr>
            <a:lvl3pPr marL="633039" indent="0">
              <a:buNone/>
              <a:defRPr sz="1246" b="1"/>
            </a:lvl3pPr>
            <a:lvl4pPr marL="949559" indent="0">
              <a:buNone/>
              <a:defRPr sz="1108" b="1"/>
            </a:lvl4pPr>
            <a:lvl5pPr marL="1266078" indent="0">
              <a:buNone/>
              <a:defRPr sz="1108" b="1"/>
            </a:lvl5pPr>
            <a:lvl6pPr marL="1582598" indent="0">
              <a:buNone/>
              <a:defRPr sz="1108" b="1"/>
            </a:lvl6pPr>
            <a:lvl7pPr marL="1899117" indent="0">
              <a:buNone/>
              <a:defRPr sz="1108" b="1"/>
            </a:lvl7pPr>
            <a:lvl8pPr marL="2215637" indent="0">
              <a:buNone/>
              <a:defRPr sz="1108" b="1"/>
            </a:lvl8pPr>
            <a:lvl9pPr marL="2532156" indent="0">
              <a:buNone/>
              <a:defRPr sz="1108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611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765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7037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215"/>
            </a:lvl1pPr>
            <a:lvl2pPr>
              <a:defRPr sz="1938"/>
            </a:lvl2pPr>
            <a:lvl3pPr>
              <a:defRPr sz="1662"/>
            </a:lvl3pPr>
            <a:lvl4pPr>
              <a:defRPr sz="1385"/>
            </a:lvl4pPr>
            <a:lvl5pPr>
              <a:defRPr sz="1385"/>
            </a:lvl5pPr>
            <a:lvl6pPr>
              <a:defRPr sz="1385"/>
            </a:lvl6pPr>
            <a:lvl7pPr>
              <a:defRPr sz="1385"/>
            </a:lvl7pPr>
            <a:lvl8pPr>
              <a:defRPr sz="1385"/>
            </a:lvl8pPr>
            <a:lvl9pPr>
              <a:defRPr sz="1385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146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215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 marL="0" indent="0">
              <a:buNone/>
              <a:defRPr sz="2215"/>
            </a:lvl1pPr>
            <a:lvl2pPr marL="316520" indent="0">
              <a:buNone/>
              <a:defRPr sz="1938"/>
            </a:lvl2pPr>
            <a:lvl3pPr marL="633039" indent="0">
              <a:buNone/>
              <a:defRPr sz="1662"/>
            </a:lvl3pPr>
            <a:lvl4pPr marL="949559" indent="0">
              <a:buNone/>
              <a:defRPr sz="1385"/>
            </a:lvl4pPr>
            <a:lvl5pPr marL="1266078" indent="0">
              <a:buNone/>
              <a:defRPr sz="1385"/>
            </a:lvl5pPr>
            <a:lvl6pPr marL="1582598" indent="0">
              <a:buNone/>
              <a:defRPr sz="1385"/>
            </a:lvl6pPr>
            <a:lvl7pPr marL="1899117" indent="0">
              <a:buNone/>
              <a:defRPr sz="1385"/>
            </a:lvl7pPr>
            <a:lvl8pPr marL="2215637" indent="0">
              <a:buNone/>
              <a:defRPr sz="1385"/>
            </a:lvl8pPr>
            <a:lvl9pPr marL="2532156" indent="0">
              <a:buNone/>
              <a:defRPr sz="1385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108"/>
            </a:lvl1pPr>
            <a:lvl2pPr marL="316520" indent="0">
              <a:buNone/>
              <a:defRPr sz="969"/>
            </a:lvl2pPr>
            <a:lvl3pPr marL="633039" indent="0">
              <a:buNone/>
              <a:defRPr sz="831"/>
            </a:lvl3pPr>
            <a:lvl4pPr marL="949559" indent="0">
              <a:buNone/>
              <a:defRPr sz="692"/>
            </a:lvl4pPr>
            <a:lvl5pPr marL="1266078" indent="0">
              <a:buNone/>
              <a:defRPr sz="692"/>
            </a:lvl5pPr>
            <a:lvl6pPr marL="1582598" indent="0">
              <a:buNone/>
              <a:defRPr sz="692"/>
            </a:lvl6pPr>
            <a:lvl7pPr marL="1899117" indent="0">
              <a:buNone/>
              <a:defRPr sz="692"/>
            </a:lvl7pPr>
            <a:lvl8pPr marL="2215637" indent="0">
              <a:buNone/>
              <a:defRPr sz="692"/>
            </a:lvl8pPr>
            <a:lvl9pPr marL="2532156" indent="0">
              <a:buNone/>
              <a:defRPr sz="692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267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A8309-B5F8-4317-B707-FBE6E583C88F}" type="datetimeFigureOut">
              <a:rPr lang="tr-TR" smtClean="0"/>
              <a:t>20.02.2025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E2EA-72A2-4BF4-94DF-47E470E218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51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33039" rtl="0" eaLnBrk="1" latinLnBrk="0" hangingPunct="1">
        <a:lnSpc>
          <a:spcPct val="90000"/>
        </a:lnSpc>
        <a:spcBef>
          <a:spcPct val="0"/>
        </a:spcBef>
        <a:buNone/>
        <a:defRPr sz="30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8260" indent="-158260" algn="l" defTabSz="633039" rtl="0" eaLnBrk="1" latinLnBrk="0" hangingPunct="1">
        <a:lnSpc>
          <a:spcPct val="90000"/>
        </a:lnSpc>
        <a:spcBef>
          <a:spcPts val="692"/>
        </a:spcBef>
        <a:buFont typeface="Arial" panose="020B0604020202020204" pitchFamily="34" charset="0"/>
        <a:buChar char="•"/>
        <a:defRPr sz="1938" kern="1200">
          <a:solidFill>
            <a:schemeClr val="tx1"/>
          </a:solidFill>
          <a:latin typeface="+mn-lt"/>
          <a:ea typeface="+mn-ea"/>
          <a:cs typeface="+mn-cs"/>
        </a:defRPr>
      </a:lvl1pPr>
      <a:lvl2pPr marL="47477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791299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385" kern="1200">
          <a:solidFill>
            <a:schemeClr val="tx1"/>
          </a:solidFill>
          <a:latin typeface="+mn-lt"/>
          <a:ea typeface="+mn-ea"/>
          <a:cs typeface="+mn-cs"/>
        </a:defRPr>
      </a:lvl3pPr>
      <a:lvl4pPr marL="110781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42433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740858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373897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690416" indent="-158260" algn="l" defTabSz="633039" rtl="0" eaLnBrk="1" latinLnBrk="0" hangingPunct="1">
        <a:lnSpc>
          <a:spcPct val="90000"/>
        </a:lnSpc>
        <a:spcBef>
          <a:spcPts val="346"/>
        </a:spcBef>
        <a:buFont typeface="Arial" panose="020B0604020202020204" pitchFamily="34" charset="0"/>
        <a:buChar char="•"/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1pPr>
      <a:lvl2pPr marL="316520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2pPr>
      <a:lvl3pPr marL="63303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3pPr>
      <a:lvl4pPr marL="949559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4pPr>
      <a:lvl5pPr marL="126607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5pPr>
      <a:lvl6pPr marL="1582598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6pPr>
      <a:lvl7pPr marL="189911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7pPr>
      <a:lvl8pPr marL="2215637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8pPr>
      <a:lvl9pPr marL="2532156" algn="l" defTabSz="633039" rtl="0" eaLnBrk="1" latinLnBrk="0" hangingPunct="1">
        <a:defRPr sz="12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Metin kutusu 56">
            <a:extLst>
              <a:ext uri="{FF2B5EF4-FFF2-40B4-BE49-F238E27FC236}">
                <a16:creationId xmlns:a16="http://schemas.microsoft.com/office/drawing/2014/main" id="{6B3126BC-122F-49FC-8D29-FB57EFB63282}"/>
              </a:ext>
            </a:extLst>
          </p:cNvPr>
          <p:cNvSpPr txBox="1"/>
          <p:nvPr/>
        </p:nvSpPr>
        <p:spPr>
          <a:xfrm>
            <a:off x="393576" y="182780"/>
            <a:ext cx="46162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latin typeface="Calibri" panose="020F0502020204030204" pitchFamily="34" charset="0"/>
                <a:ea typeface="GungsuhChe" panose="02030609000101010101" pitchFamily="49" charset="-127"/>
                <a:cs typeface="Calibri" panose="020F0502020204030204" pitchFamily="34" charset="0"/>
              </a:rPr>
              <a:t>FURKAN GÖKSEL TATOĞLU</a:t>
            </a:r>
            <a:endParaRPr lang="en-US" sz="2400" b="1" dirty="0">
              <a:latin typeface="Calibri" panose="020F0502020204030204" pitchFamily="34" charset="0"/>
              <a:ea typeface="GungsuhChe" panose="02030609000101010101" pitchFamily="49" charset="-127"/>
              <a:cs typeface="Calibri" panose="020F0502020204030204" pitchFamily="34" charset="0"/>
            </a:endParaRPr>
          </a:p>
        </p:txBody>
      </p:sp>
      <p:sp>
        <p:nvSpPr>
          <p:cNvPr id="89" name="Metin kutusu 88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22078" y="970320"/>
            <a:ext cx="2997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Gemi Adamı Belge No:</a:t>
            </a:r>
          </a:p>
        </p:txBody>
      </p:sp>
      <p:sp>
        <p:nvSpPr>
          <p:cNvPr id="90" name="Metin kutusu 89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2007252" y="982175"/>
            <a:ext cx="15472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sz="1200" spc="300">
                <a:solidFill>
                  <a:srgbClr val="7F7F7F"/>
                </a:solidFill>
              </a:defRPr>
            </a:lvl1pPr>
          </a:lstStyle>
          <a:p>
            <a:pPr algn="l"/>
            <a:r>
              <a:rPr lang="tr-TR" sz="1050" spc="0" dirty="0" smtClean="0"/>
              <a:t>S 00268349</a:t>
            </a:r>
            <a:endParaRPr lang="en-US" sz="1050" spc="0" dirty="0"/>
          </a:p>
        </p:txBody>
      </p:sp>
      <p:cxnSp>
        <p:nvCxnSpPr>
          <p:cNvPr id="97" name="Düz Bağlayıcı 96"/>
          <p:cNvCxnSpPr/>
          <p:nvPr/>
        </p:nvCxnSpPr>
        <p:spPr>
          <a:xfrm>
            <a:off x="350093" y="866740"/>
            <a:ext cx="417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Metin kutusu 117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82806" y="6061483"/>
            <a:ext cx="31797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Gemi Makineleri işletmeciliği – GİRNE ÜNİVERSİTESİ (2019-2022)</a:t>
            </a:r>
          </a:p>
        </p:txBody>
      </p:sp>
      <p:sp>
        <p:nvSpPr>
          <p:cNvPr id="120" name="Metin kutusu 119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40092" y="6395836"/>
            <a:ext cx="34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   Girne, Kıbrıs</a:t>
            </a:r>
          </a:p>
        </p:txBody>
      </p:sp>
      <p:sp>
        <p:nvSpPr>
          <p:cNvPr id="127" name="Metin kutusu 126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90697" y="6536938"/>
            <a:ext cx="31797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Gemi Makineleri– FETTAH TAMİNCE DENİZCİLİK LİSESİ (2015-2019)</a:t>
            </a:r>
          </a:p>
        </p:txBody>
      </p:sp>
      <p:sp>
        <p:nvSpPr>
          <p:cNvPr id="128" name="Metin kutusu 127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75761" y="6856922"/>
            <a:ext cx="34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 Antalya, Türkiye </a:t>
            </a:r>
          </a:p>
        </p:txBody>
      </p:sp>
      <p:cxnSp>
        <p:nvCxnSpPr>
          <p:cNvPr id="142" name="Düz Bağlayıcı 141"/>
          <p:cNvCxnSpPr/>
          <p:nvPr/>
        </p:nvCxnSpPr>
        <p:spPr>
          <a:xfrm>
            <a:off x="181061" y="5959637"/>
            <a:ext cx="417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Metin kutusu 148"/>
          <p:cNvSpPr txBox="1"/>
          <p:nvPr/>
        </p:nvSpPr>
        <p:spPr>
          <a:xfrm>
            <a:off x="1851165" y="5763219"/>
            <a:ext cx="802014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EĞİTİM</a:t>
            </a:r>
            <a:endParaRPr lang="tr-TR" sz="1600" b="1" dirty="0"/>
          </a:p>
        </p:txBody>
      </p:sp>
      <p:sp>
        <p:nvSpPr>
          <p:cNvPr id="6" name="Oval 5"/>
          <p:cNvSpPr>
            <a:spLocks noChangeAspect="1"/>
          </p:cNvSpPr>
          <p:nvPr/>
        </p:nvSpPr>
        <p:spPr>
          <a:xfrm>
            <a:off x="5114653" y="1946864"/>
            <a:ext cx="288000" cy="288000"/>
          </a:xfrm>
          <a:prstGeom prst="ellipse">
            <a:avLst/>
          </a:prstGeom>
          <a:solidFill>
            <a:srgbClr val="E7BE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3" name="Freeform 221"/>
          <p:cNvSpPr>
            <a:spLocks noChangeAspect="1" noEditPoints="1"/>
          </p:cNvSpPr>
          <p:nvPr/>
        </p:nvSpPr>
        <p:spPr bwMode="auto">
          <a:xfrm>
            <a:off x="5172380" y="2027753"/>
            <a:ext cx="180000" cy="112208"/>
          </a:xfrm>
          <a:custGeom>
            <a:avLst/>
            <a:gdLst>
              <a:gd name="T0" fmla="*/ 125 w 130"/>
              <a:gd name="T1" fmla="*/ 21 h 81"/>
              <a:gd name="T2" fmla="*/ 71 w 130"/>
              <a:gd name="T3" fmla="*/ 49 h 81"/>
              <a:gd name="T4" fmla="*/ 65 w 130"/>
              <a:gd name="T5" fmla="*/ 51 h 81"/>
              <a:gd name="T6" fmla="*/ 59 w 130"/>
              <a:gd name="T7" fmla="*/ 49 h 81"/>
              <a:gd name="T8" fmla="*/ 5 w 130"/>
              <a:gd name="T9" fmla="*/ 21 h 81"/>
              <a:gd name="T10" fmla="*/ 2 w 130"/>
              <a:gd name="T11" fmla="*/ 23 h 81"/>
              <a:gd name="T12" fmla="*/ 2 w 130"/>
              <a:gd name="T13" fmla="*/ 74 h 81"/>
              <a:gd name="T14" fmla="*/ 9 w 130"/>
              <a:gd name="T15" fmla="*/ 81 h 81"/>
              <a:gd name="T16" fmla="*/ 121 w 130"/>
              <a:gd name="T17" fmla="*/ 81 h 81"/>
              <a:gd name="T18" fmla="*/ 128 w 130"/>
              <a:gd name="T19" fmla="*/ 74 h 81"/>
              <a:gd name="T20" fmla="*/ 128 w 130"/>
              <a:gd name="T21" fmla="*/ 23 h 81"/>
              <a:gd name="T22" fmla="*/ 125 w 130"/>
              <a:gd name="T23" fmla="*/ 21 h 81"/>
              <a:gd name="T24" fmla="*/ 6 w 130"/>
              <a:gd name="T25" fmla="*/ 7 h 81"/>
              <a:gd name="T26" fmla="*/ 59 w 130"/>
              <a:gd name="T27" fmla="*/ 35 h 81"/>
              <a:gd name="T28" fmla="*/ 65 w 130"/>
              <a:gd name="T29" fmla="*/ 37 h 81"/>
              <a:gd name="T30" fmla="*/ 71 w 130"/>
              <a:gd name="T31" fmla="*/ 35 h 81"/>
              <a:gd name="T32" fmla="*/ 124 w 130"/>
              <a:gd name="T33" fmla="*/ 7 h 81"/>
              <a:gd name="T34" fmla="*/ 124 w 130"/>
              <a:gd name="T35" fmla="*/ 0 h 81"/>
              <a:gd name="T36" fmla="*/ 6 w 130"/>
              <a:gd name="T37" fmla="*/ 0 h 81"/>
              <a:gd name="T38" fmla="*/ 6 w 130"/>
              <a:gd name="T39" fmla="*/ 7 h 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130" h="81">
                <a:moveTo>
                  <a:pt x="125" y="21"/>
                </a:moveTo>
                <a:cubicBezTo>
                  <a:pt x="121" y="23"/>
                  <a:pt x="74" y="48"/>
                  <a:pt x="71" y="49"/>
                </a:cubicBezTo>
                <a:cubicBezTo>
                  <a:pt x="69" y="51"/>
                  <a:pt x="67" y="51"/>
                  <a:pt x="65" y="51"/>
                </a:cubicBezTo>
                <a:cubicBezTo>
                  <a:pt x="63" y="51"/>
                  <a:pt x="61" y="51"/>
                  <a:pt x="59" y="49"/>
                </a:cubicBezTo>
                <a:cubicBezTo>
                  <a:pt x="56" y="48"/>
                  <a:pt x="9" y="23"/>
                  <a:pt x="5" y="21"/>
                </a:cubicBezTo>
                <a:cubicBezTo>
                  <a:pt x="2" y="20"/>
                  <a:pt x="2" y="22"/>
                  <a:pt x="2" y="23"/>
                </a:cubicBezTo>
                <a:cubicBezTo>
                  <a:pt x="2" y="24"/>
                  <a:pt x="2" y="74"/>
                  <a:pt x="2" y="74"/>
                </a:cubicBezTo>
                <a:cubicBezTo>
                  <a:pt x="2" y="77"/>
                  <a:pt x="6" y="81"/>
                  <a:pt x="9" y="81"/>
                </a:cubicBezTo>
                <a:cubicBezTo>
                  <a:pt x="121" y="81"/>
                  <a:pt x="121" y="81"/>
                  <a:pt x="121" y="81"/>
                </a:cubicBezTo>
                <a:cubicBezTo>
                  <a:pt x="124" y="81"/>
                  <a:pt x="128" y="77"/>
                  <a:pt x="128" y="74"/>
                </a:cubicBezTo>
                <a:cubicBezTo>
                  <a:pt x="128" y="74"/>
                  <a:pt x="128" y="24"/>
                  <a:pt x="128" y="23"/>
                </a:cubicBezTo>
                <a:cubicBezTo>
                  <a:pt x="128" y="22"/>
                  <a:pt x="128" y="20"/>
                  <a:pt x="125" y="21"/>
                </a:cubicBezTo>
                <a:close/>
                <a:moveTo>
                  <a:pt x="6" y="7"/>
                </a:moveTo>
                <a:cubicBezTo>
                  <a:pt x="10" y="9"/>
                  <a:pt x="57" y="35"/>
                  <a:pt x="59" y="35"/>
                </a:cubicBezTo>
                <a:cubicBezTo>
                  <a:pt x="60" y="36"/>
                  <a:pt x="63" y="37"/>
                  <a:pt x="65" y="37"/>
                </a:cubicBezTo>
                <a:cubicBezTo>
                  <a:pt x="67" y="37"/>
                  <a:pt x="70" y="36"/>
                  <a:pt x="71" y="35"/>
                </a:cubicBezTo>
                <a:cubicBezTo>
                  <a:pt x="73" y="35"/>
                  <a:pt x="120" y="9"/>
                  <a:pt x="124" y="7"/>
                </a:cubicBezTo>
                <a:cubicBezTo>
                  <a:pt x="127" y="5"/>
                  <a:pt x="130" y="0"/>
                  <a:pt x="124" y="0"/>
                </a:cubicBezTo>
                <a:cubicBezTo>
                  <a:pt x="6" y="0"/>
                  <a:pt x="6" y="0"/>
                  <a:pt x="6" y="0"/>
                </a:cubicBezTo>
                <a:cubicBezTo>
                  <a:pt x="0" y="0"/>
                  <a:pt x="3" y="5"/>
                  <a:pt x="6" y="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7" name="Metin kutusu 176">
            <a:extLst>
              <a:ext uri="{FF2B5EF4-FFF2-40B4-BE49-F238E27FC236}">
                <a16:creationId xmlns:a16="http://schemas.microsoft.com/office/drawing/2014/main" id="{81CF0C27-29A2-444D-95B9-4CC62890CFA5}"/>
              </a:ext>
            </a:extLst>
          </p:cNvPr>
          <p:cNvSpPr txBox="1"/>
          <p:nvPr/>
        </p:nvSpPr>
        <p:spPr>
          <a:xfrm>
            <a:off x="5374761" y="1958499"/>
            <a:ext cx="15089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700">
                <a:solidFill>
                  <a:schemeClr val="bg1"/>
                </a:solidFill>
              </a:defRPr>
            </a:lvl1pPr>
          </a:lstStyle>
          <a:p>
            <a:r>
              <a:rPr lang="tr-TR" sz="1000" dirty="0" smtClean="0">
                <a:solidFill>
                  <a:srgbClr val="7F7F7F"/>
                </a:solidFill>
              </a:rPr>
              <a:t>furkntat7@gmail.com</a:t>
            </a:r>
            <a:endParaRPr lang="en-US" sz="1000" dirty="0">
              <a:solidFill>
                <a:srgbClr val="7F7F7F"/>
              </a:solidFill>
            </a:endParaRPr>
          </a:p>
        </p:txBody>
      </p:sp>
      <p:cxnSp>
        <p:nvCxnSpPr>
          <p:cNvPr id="178" name="Düz Bağlayıcı 177"/>
          <p:cNvCxnSpPr/>
          <p:nvPr/>
        </p:nvCxnSpPr>
        <p:spPr>
          <a:xfrm>
            <a:off x="5087227" y="1635350"/>
            <a:ext cx="165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Metin kutusu 180"/>
          <p:cNvSpPr txBox="1"/>
          <p:nvPr/>
        </p:nvSpPr>
        <p:spPr>
          <a:xfrm>
            <a:off x="5536869" y="1457144"/>
            <a:ext cx="792000" cy="338554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İLETİŞİM</a:t>
            </a:r>
            <a:endParaRPr lang="tr-TR" sz="1600" b="1" dirty="0"/>
          </a:p>
        </p:txBody>
      </p:sp>
      <p:sp>
        <p:nvSpPr>
          <p:cNvPr id="184" name="Oval 183"/>
          <p:cNvSpPr>
            <a:spLocks noChangeAspect="1"/>
          </p:cNvSpPr>
          <p:nvPr/>
        </p:nvSpPr>
        <p:spPr>
          <a:xfrm>
            <a:off x="5114653" y="2367577"/>
            <a:ext cx="288000" cy="288000"/>
          </a:xfrm>
          <a:prstGeom prst="ellipse">
            <a:avLst/>
          </a:prstGeom>
          <a:solidFill>
            <a:srgbClr val="E7BE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5" name="Freeform 220"/>
          <p:cNvSpPr>
            <a:spLocks noChangeAspect="1"/>
          </p:cNvSpPr>
          <p:nvPr/>
        </p:nvSpPr>
        <p:spPr bwMode="auto">
          <a:xfrm>
            <a:off x="5164505" y="2413676"/>
            <a:ext cx="180000" cy="179014"/>
          </a:xfrm>
          <a:custGeom>
            <a:avLst/>
            <a:gdLst>
              <a:gd name="T0" fmla="*/ 89 w 154"/>
              <a:gd name="T1" fmla="*/ 89 h 153"/>
              <a:gd name="T2" fmla="*/ 54 w 154"/>
              <a:gd name="T3" fmla="*/ 109 h 153"/>
              <a:gd name="T4" fmla="*/ 20 w 154"/>
              <a:gd name="T5" fmla="*/ 108 h 153"/>
              <a:gd name="T6" fmla="*/ 24 w 154"/>
              <a:gd name="T7" fmla="*/ 143 h 153"/>
              <a:gd name="T8" fmla="*/ 108 w 154"/>
              <a:gd name="T9" fmla="*/ 107 h 153"/>
              <a:gd name="T10" fmla="*/ 144 w 154"/>
              <a:gd name="T11" fmla="*/ 23 h 153"/>
              <a:gd name="T12" fmla="*/ 109 w 154"/>
              <a:gd name="T13" fmla="*/ 19 h 153"/>
              <a:gd name="T14" fmla="*/ 110 w 154"/>
              <a:gd name="T15" fmla="*/ 53 h 153"/>
              <a:gd name="T16" fmla="*/ 89 w 154"/>
              <a:gd name="T17" fmla="*/ 89 h 1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4" h="153">
                <a:moveTo>
                  <a:pt x="89" y="89"/>
                </a:moveTo>
                <a:cubicBezTo>
                  <a:pt x="76" y="102"/>
                  <a:pt x="60" y="115"/>
                  <a:pt x="54" y="109"/>
                </a:cubicBezTo>
                <a:cubicBezTo>
                  <a:pt x="45" y="100"/>
                  <a:pt x="40" y="92"/>
                  <a:pt x="20" y="108"/>
                </a:cubicBezTo>
                <a:cubicBezTo>
                  <a:pt x="0" y="124"/>
                  <a:pt x="16" y="134"/>
                  <a:pt x="24" y="143"/>
                </a:cubicBezTo>
                <a:cubicBezTo>
                  <a:pt x="34" y="153"/>
                  <a:pt x="71" y="143"/>
                  <a:pt x="108" y="107"/>
                </a:cubicBezTo>
                <a:cubicBezTo>
                  <a:pt x="144" y="70"/>
                  <a:pt x="154" y="33"/>
                  <a:pt x="144" y="23"/>
                </a:cubicBezTo>
                <a:cubicBezTo>
                  <a:pt x="135" y="15"/>
                  <a:pt x="125" y="0"/>
                  <a:pt x="109" y="19"/>
                </a:cubicBezTo>
                <a:cubicBezTo>
                  <a:pt x="93" y="39"/>
                  <a:pt x="101" y="44"/>
                  <a:pt x="110" y="53"/>
                </a:cubicBezTo>
                <a:cubicBezTo>
                  <a:pt x="116" y="59"/>
                  <a:pt x="103" y="75"/>
                  <a:pt x="89" y="89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6" name="Metin kutusu 195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352722" y="2354073"/>
            <a:ext cx="14145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dirty="0" smtClean="0">
                <a:solidFill>
                  <a:srgbClr val="7F7F7F"/>
                </a:solidFill>
              </a:rPr>
              <a:t>GSM: 0534 989 97 07</a:t>
            </a:r>
          </a:p>
          <a:p>
            <a:r>
              <a:rPr lang="tr-TR" sz="1100" dirty="0" smtClean="0">
                <a:solidFill>
                  <a:srgbClr val="7F7F7F"/>
                </a:solidFill>
              </a:rPr>
              <a:t>WP: 0534 989 97 07</a:t>
            </a:r>
          </a:p>
          <a:p>
            <a:endParaRPr lang="en-US" sz="1000" dirty="0">
              <a:solidFill>
                <a:srgbClr val="7F7F7F"/>
              </a:solidFill>
            </a:endParaRPr>
          </a:p>
        </p:txBody>
      </p:sp>
      <p:sp>
        <p:nvSpPr>
          <p:cNvPr id="209" name="Oval 208"/>
          <p:cNvSpPr>
            <a:spLocks noChangeAspect="1"/>
          </p:cNvSpPr>
          <p:nvPr/>
        </p:nvSpPr>
        <p:spPr>
          <a:xfrm>
            <a:off x="5103727" y="2814860"/>
            <a:ext cx="288000" cy="288000"/>
          </a:xfrm>
          <a:prstGeom prst="ellipse">
            <a:avLst/>
          </a:prstGeom>
          <a:solidFill>
            <a:srgbClr val="E7BE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1" name="Metin kutusu 210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347205" y="2785279"/>
            <a:ext cx="150070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noProof="1" smtClean="0">
                <a:solidFill>
                  <a:srgbClr val="7F7F7F"/>
                </a:solidFill>
              </a:rPr>
              <a:t>Duraliler </a:t>
            </a:r>
            <a:r>
              <a:rPr lang="tr-TR" sz="1000" dirty="0" smtClean="0">
                <a:solidFill>
                  <a:srgbClr val="7F7F7F"/>
                </a:solidFill>
              </a:rPr>
              <a:t>Mahallesi 4585 Sokak </a:t>
            </a:r>
            <a:r>
              <a:rPr lang="tr-TR" sz="1000" dirty="0">
                <a:solidFill>
                  <a:srgbClr val="7F7F7F"/>
                </a:solidFill>
              </a:rPr>
              <a:t>N</a:t>
            </a:r>
            <a:r>
              <a:rPr lang="tr-TR" sz="1000" dirty="0" smtClean="0">
                <a:solidFill>
                  <a:srgbClr val="7F7F7F"/>
                </a:solidFill>
              </a:rPr>
              <a:t>o:61 KEPEZ/ANTALYA</a:t>
            </a:r>
            <a:endParaRPr lang="en-US" sz="1000" dirty="0">
              <a:solidFill>
                <a:srgbClr val="7F7F7F"/>
              </a:solidFill>
            </a:endParaRPr>
          </a:p>
        </p:txBody>
      </p:sp>
      <p:sp>
        <p:nvSpPr>
          <p:cNvPr id="212" name="Freeform 101"/>
          <p:cNvSpPr>
            <a:spLocks noChangeAspect="1" noEditPoints="1"/>
          </p:cNvSpPr>
          <p:nvPr/>
        </p:nvSpPr>
        <p:spPr bwMode="auto">
          <a:xfrm>
            <a:off x="5186653" y="2837991"/>
            <a:ext cx="144000" cy="231586"/>
          </a:xfrm>
          <a:custGeom>
            <a:avLst/>
            <a:gdLst>
              <a:gd name="T0" fmla="*/ 41 w 82"/>
              <a:gd name="T1" fmla="*/ 65 h 132"/>
              <a:gd name="T2" fmla="*/ 18 w 82"/>
              <a:gd name="T3" fmla="*/ 42 h 132"/>
              <a:gd name="T4" fmla="*/ 41 w 82"/>
              <a:gd name="T5" fmla="*/ 18 h 132"/>
              <a:gd name="T6" fmla="*/ 65 w 82"/>
              <a:gd name="T7" fmla="*/ 42 h 132"/>
              <a:gd name="T8" fmla="*/ 41 w 82"/>
              <a:gd name="T9" fmla="*/ 65 h 132"/>
              <a:gd name="T10" fmla="*/ 41 w 82"/>
              <a:gd name="T11" fmla="*/ 0 h 132"/>
              <a:gd name="T12" fmla="*/ 0 w 82"/>
              <a:gd name="T13" fmla="*/ 41 h 132"/>
              <a:gd name="T14" fmla="*/ 41 w 82"/>
              <a:gd name="T15" fmla="*/ 132 h 132"/>
              <a:gd name="T16" fmla="*/ 82 w 82"/>
              <a:gd name="T17" fmla="*/ 41 h 132"/>
              <a:gd name="T18" fmla="*/ 41 w 82"/>
              <a:gd name="T19" fmla="*/ 0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2" h="132">
                <a:moveTo>
                  <a:pt x="41" y="65"/>
                </a:moveTo>
                <a:cubicBezTo>
                  <a:pt x="28" y="65"/>
                  <a:pt x="18" y="55"/>
                  <a:pt x="18" y="42"/>
                </a:cubicBezTo>
                <a:cubicBezTo>
                  <a:pt x="18" y="29"/>
                  <a:pt x="28" y="18"/>
                  <a:pt x="41" y="18"/>
                </a:cubicBezTo>
                <a:cubicBezTo>
                  <a:pt x="54" y="18"/>
                  <a:pt x="65" y="29"/>
                  <a:pt x="65" y="42"/>
                </a:cubicBezTo>
                <a:cubicBezTo>
                  <a:pt x="65" y="55"/>
                  <a:pt x="54" y="65"/>
                  <a:pt x="41" y="65"/>
                </a:cubicBezTo>
                <a:close/>
                <a:moveTo>
                  <a:pt x="41" y="0"/>
                </a:moveTo>
                <a:cubicBezTo>
                  <a:pt x="19" y="0"/>
                  <a:pt x="0" y="19"/>
                  <a:pt x="0" y="41"/>
                </a:cubicBezTo>
                <a:cubicBezTo>
                  <a:pt x="0" y="81"/>
                  <a:pt x="41" y="132"/>
                  <a:pt x="41" y="132"/>
                </a:cubicBezTo>
                <a:cubicBezTo>
                  <a:pt x="41" y="132"/>
                  <a:pt x="82" y="81"/>
                  <a:pt x="82" y="41"/>
                </a:cubicBezTo>
                <a:cubicBezTo>
                  <a:pt x="82" y="19"/>
                  <a:pt x="64" y="0"/>
                  <a:pt x="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213" name="Düz Bağlayıcı 212"/>
          <p:cNvCxnSpPr/>
          <p:nvPr/>
        </p:nvCxnSpPr>
        <p:spPr>
          <a:xfrm>
            <a:off x="5057702" y="3893212"/>
            <a:ext cx="165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4" name="Metin kutusu 213"/>
          <p:cNvSpPr txBox="1"/>
          <p:nvPr/>
        </p:nvSpPr>
        <p:spPr>
          <a:xfrm>
            <a:off x="5391727" y="3728047"/>
            <a:ext cx="1080000" cy="338554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EK BİLGİLER</a:t>
            </a:r>
            <a:endParaRPr lang="tr-TR" sz="1600" b="1" dirty="0"/>
          </a:p>
        </p:txBody>
      </p:sp>
      <p:sp>
        <p:nvSpPr>
          <p:cNvPr id="215" name="Metin kutusu 214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83887" y="2904029"/>
            <a:ext cx="42515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Yolcu  Gemileri Gemi Adamları Belgesi(20.02.2025-20.02.2030)</a:t>
            </a:r>
          </a:p>
        </p:txBody>
      </p:sp>
      <p:sp>
        <p:nvSpPr>
          <p:cNvPr id="218" name="Metin kutusu 217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12888" y="3939746"/>
            <a:ext cx="40742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Petrol Ve Kimyasal Madde Tankerlerinde Yük İşlemleri İçin Temel Eğitim Belgesi(20.02.2025-20.02.2030)</a:t>
            </a:r>
          </a:p>
        </p:txBody>
      </p:sp>
      <p:cxnSp>
        <p:nvCxnSpPr>
          <p:cNvPr id="111" name="Düz Bağlayıcı 110"/>
          <p:cNvCxnSpPr>
            <a:endCxn id="108" idx="4"/>
          </p:cNvCxnSpPr>
          <p:nvPr/>
        </p:nvCxnSpPr>
        <p:spPr>
          <a:xfrm flipH="1">
            <a:off x="512479" y="2136879"/>
            <a:ext cx="6427" cy="355875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Düz Bağlayıcı 116"/>
          <p:cNvCxnSpPr/>
          <p:nvPr/>
        </p:nvCxnSpPr>
        <p:spPr>
          <a:xfrm>
            <a:off x="505924" y="6143613"/>
            <a:ext cx="445" cy="57600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>
            <a:spLocks noChangeAspect="1"/>
          </p:cNvSpPr>
          <p:nvPr/>
        </p:nvSpPr>
        <p:spPr>
          <a:xfrm>
            <a:off x="459078" y="4982335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5100060" y="4276337"/>
            <a:ext cx="288000" cy="288000"/>
          </a:xfrm>
          <a:prstGeom prst="ellipse">
            <a:avLst/>
          </a:prstGeom>
          <a:solidFill>
            <a:srgbClr val="E7BE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6" name="Oval 225"/>
          <p:cNvSpPr>
            <a:spLocks noChangeAspect="1"/>
          </p:cNvSpPr>
          <p:nvPr/>
        </p:nvSpPr>
        <p:spPr>
          <a:xfrm>
            <a:off x="5093851" y="4748335"/>
            <a:ext cx="288000" cy="288000"/>
          </a:xfrm>
          <a:prstGeom prst="ellipse">
            <a:avLst/>
          </a:prstGeom>
          <a:solidFill>
            <a:srgbClr val="E7BE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8" name="Freeform 116"/>
          <p:cNvSpPr>
            <a:spLocks noChangeAspect="1" noEditPoints="1"/>
          </p:cNvSpPr>
          <p:nvPr/>
        </p:nvSpPr>
        <p:spPr bwMode="auto">
          <a:xfrm>
            <a:off x="5161424" y="4799267"/>
            <a:ext cx="144000" cy="161546"/>
          </a:xfrm>
          <a:custGeom>
            <a:avLst/>
            <a:gdLst>
              <a:gd name="T0" fmla="*/ 430 w 525"/>
              <a:gd name="T1" fmla="*/ 53 h 591"/>
              <a:gd name="T2" fmla="*/ 402 w 525"/>
              <a:gd name="T3" fmla="*/ 0 h 591"/>
              <a:gd name="T4" fmla="*/ 373 w 525"/>
              <a:gd name="T5" fmla="*/ 53 h 591"/>
              <a:gd name="T6" fmla="*/ 151 w 525"/>
              <a:gd name="T7" fmla="*/ 29 h 591"/>
              <a:gd name="T8" fmla="*/ 93 w 525"/>
              <a:gd name="T9" fmla="*/ 29 h 591"/>
              <a:gd name="T10" fmla="*/ 7 w 525"/>
              <a:gd name="T11" fmla="*/ 53 h 591"/>
              <a:gd name="T12" fmla="*/ 0 w 525"/>
              <a:gd name="T13" fmla="*/ 584 h 591"/>
              <a:gd name="T14" fmla="*/ 518 w 525"/>
              <a:gd name="T15" fmla="*/ 591 h 591"/>
              <a:gd name="T16" fmla="*/ 525 w 525"/>
              <a:gd name="T17" fmla="*/ 60 h 591"/>
              <a:gd name="T18" fmla="*/ 387 w 525"/>
              <a:gd name="T19" fmla="*/ 29 h 591"/>
              <a:gd name="T20" fmla="*/ 416 w 525"/>
              <a:gd name="T21" fmla="*/ 29 h 591"/>
              <a:gd name="T22" fmla="*/ 402 w 525"/>
              <a:gd name="T23" fmla="*/ 107 h 591"/>
              <a:gd name="T24" fmla="*/ 387 w 525"/>
              <a:gd name="T25" fmla="*/ 29 h 591"/>
              <a:gd name="T26" fmla="*/ 122 w 525"/>
              <a:gd name="T27" fmla="*/ 14 h 591"/>
              <a:gd name="T28" fmla="*/ 137 w 525"/>
              <a:gd name="T29" fmla="*/ 92 h 591"/>
              <a:gd name="T30" fmla="*/ 107 w 525"/>
              <a:gd name="T31" fmla="*/ 92 h 591"/>
              <a:gd name="T32" fmla="*/ 511 w 525"/>
              <a:gd name="T33" fmla="*/ 577 h 591"/>
              <a:gd name="T34" fmla="*/ 14 w 525"/>
              <a:gd name="T35" fmla="*/ 177 h 591"/>
              <a:gd name="T36" fmla="*/ 511 w 525"/>
              <a:gd name="T37" fmla="*/ 577 h 591"/>
              <a:gd name="T38" fmla="*/ 14 w 525"/>
              <a:gd name="T39" fmla="*/ 163 h 591"/>
              <a:gd name="T40" fmla="*/ 93 w 525"/>
              <a:gd name="T41" fmla="*/ 67 h 591"/>
              <a:gd name="T42" fmla="*/ 122 w 525"/>
              <a:gd name="T43" fmla="*/ 121 h 591"/>
              <a:gd name="T44" fmla="*/ 151 w 525"/>
              <a:gd name="T45" fmla="*/ 67 h 591"/>
              <a:gd name="T46" fmla="*/ 373 w 525"/>
              <a:gd name="T47" fmla="*/ 92 h 591"/>
              <a:gd name="T48" fmla="*/ 430 w 525"/>
              <a:gd name="T49" fmla="*/ 92 h 591"/>
              <a:gd name="T50" fmla="*/ 511 w 525"/>
              <a:gd name="T51" fmla="*/ 67 h 591"/>
              <a:gd name="T52" fmla="*/ 62 w 525"/>
              <a:gd name="T53" fmla="*/ 521 h 591"/>
              <a:gd name="T54" fmla="*/ 469 w 525"/>
              <a:gd name="T55" fmla="*/ 514 h 591"/>
              <a:gd name="T56" fmla="*/ 462 w 525"/>
              <a:gd name="T57" fmla="*/ 234 h 591"/>
              <a:gd name="T58" fmla="*/ 55 w 525"/>
              <a:gd name="T59" fmla="*/ 241 h 591"/>
              <a:gd name="T60" fmla="*/ 62 w 525"/>
              <a:gd name="T61" fmla="*/ 521 h 591"/>
              <a:gd name="T62" fmla="*/ 455 w 525"/>
              <a:gd name="T63" fmla="*/ 248 h 591"/>
              <a:gd name="T64" fmla="*/ 366 w 525"/>
              <a:gd name="T65" fmla="*/ 325 h 591"/>
              <a:gd name="T66" fmla="*/ 366 w 525"/>
              <a:gd name="T67" fmla="*/ 339 h 591"/>
              <a:gd name="T68" fmla="*/ 455 w 525"/>
              <a:gd name="T69" fmla="*/ 414 h 591"/>
              <a:gd name="T70" fmla="*/ 366 w 525"/>
              <a:gd name="T71" fmla="*/ 339 h 591"/>
              <a:gd name="T72" fmla="*/ 455 w 525"/>
              <a:gd name="T73" fmla="*/ 428 h 591"/>
              <a:gd name="T74" fmla="*/ 366 w 525"/>
              <a:gd name="T75" fmla="*/ 507 h 591"/>
              <a:gd name="T76" fmla="*/ 266 w 525"/>
              <a:gd name="T77" fmla="*/ 248 h 591"/>
              <a:gd name="T78" fmla="*/ 352 w 525"/>
              <a:gd name="T79" fmla="*/ 325 h 591"/>
              <a:gd name="T80" fmla="*/ 266 w 525"/>
              <a:gd name="T81" fmla="*/ 248 h 591"/>
              <a:gd name="T82" fmla="*/ 352 w 525"/>
              <a:gd name="T83" fmla="*/ 339 h 591"/>
              <a:gd name="T84" fmla="*/ 266 w 525"/>
              <a:gd name="T85" fmla="*/ 414 h 591"/>
              <a:gd name="T86" fmla="*/ 266 w 525"/>
              <a:gd name="T87" fmla="*/ 428 h 591"/>
              <a:gd name="T88" fmla="*/ 352 w 525"/>
              <a:gd name="T89" fmla="*/ 507 h 591"/>
              <a:gd name="T90" fmla="*/ 266 w 525"/>
              <a:gd name="T91" fmla="*/ 428 h 591"/>
              <a:gd name="T92" fmla="*/ 252 w 525"/>
              <a:gd name="T93" fmla="*/ 248 h 591"/>
              <a:gd name="T94" fmla="*/ 165 w 525"/>
              <a:gd name="T95" fmla="*/ 325 h 591"/>
              <a:gd name="T96" fmla="*/ 165 w 525"/>
              <a:gd name="T97" fmla="*/ 339 h 591"/>
              <a:gd name="T98" fmla="*/ 252 w 525"/>
              <a:gd name="T99" fmla="*/ 414 h 591"/>
              <a:gd name="T100" fmla="*/ 165 w 525"/>
              <a:gd name="T101" fmla="*/ 339 h 591"/>
              <a:gd name="T102" fmla="*/ 252 w 525"/>
              <a:gd name="T103" fmla="*/ 428 h 591"/>
              <a:gd name="T104" fmla="*/ 165 w 525"/>
              <a:gd name="T105" fmla="*/ 507 h 591"/>
              <a:gd name="T106" fmla="*/ 69 w 525"/>
              <a:gd name="T107" fmla="*/ 248 h 591"/>
              <a:gd name="T108" fmla="*/ 151 w 525"/>
              <a:gd name="T109" fmla="*/ 325 h 591"/>
              <a:gd name="T110" fmla="*/ 69 w 525"/>
              <a:gd name="T111" fmla="*/ 248 h 591"/>
              <a:gd name="T112" fmla="*/ 151 w 525"/>
              <a:gd name="T113" fmla="*/ 339 h 591"/>
              <a:gd name="T114" fmla="*/ 69 w 525"/>
              <a:gd name="T115" fmla="*/ 414 h 591"/>
              <a:gd name="T116" fmla="*/ 69 w 525"/>
              <a:gd name="T117" fmla="*/ 428 h 591"/>
              <a:gd name="T118" fmla="*/ 151 w 525"/>
              <a:gd name="T119" fmla="*/ 507 h 591"/>
              <a:gd name="T120" fmla="*/ 69 w 525"/>
              <a:gd name="T121" fmla="*/ 428 h 5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25" h="591">
                <a:moveTo>
                  <a:pt x="518" y="53"/>
                </a:moveTo>
                <a:cubicBezTo>
                  <a:pt x="430" y="53"/>
                  <a:pt x="430" y="53"/>
                  <a:pt x="430" y="53"/>
                </a:cubicBezTo>
                <a:cubicBezTo>
                  <a:pt x="430" y="29"/>
                  <a:pt x="430" y="29"/>
                  <a:pt x="430" y="29"/>
                </a:cubicBezTo>
                <a:cubicBezTo>
                  <a:pt x="430" y="13"/>
                  <a:pt x="417" y="0"/>
                  <a:pt x="402" y="0"/>
                </a:cubicBezTo>
                <a:cubicBezTo>
                  <a:pt x="386" y="0"/>
                  <a:pt x="373" y="13"/>
                  <a:pt x="373" y="29"/>
                </a:cubicBezTo>
                <a:cubicBezTo>
                  <a:pt x="373" y="53"/>
                  <a:pt x="373" y="53"/>
                  <a:pt x="373" y="53"/>
                </a:cubicBezTo>
                <a:cubicBezTo>
                  <a:pt x="151" y="53"/>
                  <a:pt x="151" y="53"/>
                  <a:pt x="151" y="53"/>
                </a:cubicBezTo>
                <a:cubicBezTo>
                  <a:pt x="151" y="29"/>
                  <a:pt x="151" y="29"/>
                  <a:pt x="151" y="29"/>
                </a:cubicBezTo>
                <a:cubicBezTo>
                  <a:pt x="151" y="13"/>
                  <a:pt x="138" y="0"/>
                  <a:pt x="122" y="0"/>
                </a:cubicBezTo>
                <a:cubicBezTo>
                  <a:pt x="106" y="0"/>
                  <a:pt x="93" y="13"/>
                  <a:pt x="93" y="29"/>
                </a:cubicBezTo>
                <a:cubicBezTo>
                  <a:pt x="93" y="53"/>
                  <a:pt x="93" y="53"/>
                  <a:pt x="93" y="53"/>
                </a:cubicBezTo>
                <a:cubicBezTo>
                  <a:pt x="7" y="53"/>
                  <a:pt x="7" y="53"/>
                  <a:pt x="7" y="53"/>
                </a:cubicBezTo>
                <a:cubicBezTo>
                  <a:pt x="3" y="53"/>
                  <a:pt x="0" y="56"/>
                  <a:pt x="0" y="60"/>
                </a:cubicBezTo>
                <a:cubicBezTo>
                  <a:pt x="0" y="584"/>
                  <a:pt x="0" y="584"/>
                  <a:pt x="0" y="584"/>
                </a:cubicBezTo>
                <a:cubicBezTo>
                  <a:pt x="0" y="588"/>
                  <a:pt x="3" y="591"/>
                  <a:pt x="7" y="591"/>
                </a:cubicBezTo>
                <a:cubicBezTo>
                  <a:pt x="518" y="591"/>
                  <a:pt x="518" y="591"/>
                  <a:pt x="518" y="591"/>
                </a:cubicBezTo>
                <a:cubicBezTo>
                  <a:pt x="521" y="591"/>
                  <a:pt x="525" y="588"/>
                  <a:pt x="525" y="584"/>
                </a:cubicBezTo>
                <a:cubicBezTo>
                  <a:pt x="525" y="60"/>
                  <a:pt x="525" y="60"/>
                  <a:pt x="525" y="60"/>
                </a:cubicBezTo>
                <a:cubicBezTo>
                  <a:pt x="525" y="56"/>
                  <a:pt x="521" y="53"/>
                  <a:pt x="518" y="53"/>
                </a:cubicBezTo>
                <a:close/>
                <a:moveTo>
                  <a:pt x="387" y="29"/>
                </a:moveTo>
                <a:cubicBezTo>
                  <a:pt x="387" y="21"/>
                  <a:pt x="393" y="14"/>
                  <a:pt x="402" y="14"/>
                </a:cubicBezTo>
                <a:cubicBezTo>
                  <a:pt x="410" y="14"/>
                  <a:pt x="416" y="21"/>
                  <a:pt x="416" y="29"/>
                </a:cubicBezTo>
                <a:cubicBezTo>
                  <a:pt x="416" y="92"/>
                  <a:pt x="416" y="92"/>
                  <a:pt x="416" y="92"/>
                </a:cubicBezTo>
                <a:cubicBezTo>
                  <a:pt x="416" y="100"/>
                  <a:pt x="410" y="107"/>
                  <a:pt x="402" y="107"/>
                </a:cubicBezTo>
                <a:cubicBezTo>
                  <a:pt x="393" y="107"/>
                  <a:pt x="387" y="100"/>
                  <a:pt x="387" y="92"/>
                </a:cubicBezTo>
                <a:lnTo>
                  <a:pt x="387" y="29"/>
                </a:lnTo>
                <a:close/>
                <a:moveTo>
                  <a:pt x="107" y="29"/>
                </a:moveTo>
                <a:cubicBezTo>
                  <a:pt x="107" y="21"/>
                  <a:pt x="114" y="14"/>
                  <a:pt x="122" y="14"/>
                </a:cubicBezTo>
                <a:cubicBezTo>
                  <a:pt x="130" y="14"/>
                  <a:pt x="137" y="21"/>
                  <a:pt x="137" y="29"/>
                </a:cubicBezTo>
                <a:cubicBezTo>
                  <a:pt x="137" y="92"/>
                  <a:pt x="137" y="92"/>
                  <a:pt x="137" y="92"/>
                </a:cubicBezTo>
                <a:cubicBezTo>
                  <a:pt x="137" y="100"/>
                  <a:pt x="130" y="107"/>
                  <a:pt x="122" y="107"/>
                </a:cubicBezTo>
                <a:cubicBezTo>
                  <a:pt x="114" y="107"/>
                  <a:pt x="107" y="100"/>
                  <a:pt x="107" y="92"/>
                </a:cubicBezTo>
                <a:lnTo>
                  <a:pt x="107" y="29"/>
                </a:lnTo>
                <a:close/>
                <a:moveTo>
                  <a:pt x="511" y="577"/>
                </a:moveTo>
                <a:cubicBezTo>
                  <a:pt x="14" y="577"/>
                  <a:pt x="14" y="577"/>
                  <a:pt x="14" y="577"/>
                </a:cubicBezTo>
                <a:cubicBezTo>
                  <a:pt x="14" y="177"/>
                  <a:pt x="14" y="177"/>
                  <a:pt x="14" y="177"/>
                </a:cubicBezTo>
                <a:cubicBezTo>
                  <a:pt x="511" y="177"/>
                  <a:pt x="511" y="177"/>
                  <a:pt x="511" y="177"/>
                </a:cubicBezTo>
                <a:lnTo>
                  <a:pt x="511" y="577"/>
                </a:lnTo>
                <a:close/>
                <a:moveTo>
                  <a:pt x="511" y="163"/>
                </a:moveTo>
                <a:cubicBezTo>
                  <a:pt x="14" y="163"/>
                  <a:pt x="14" y="163"/>
                  <a:pt x="14" y="163"/>
                </a:cubicBezTo>
                <a:cubicBezTo>
                  <a:pt x="14" y="67"/>
                  <a:pt x="14" y="67"/>
                  <a:pt x="14" y="67"/>
                </a:cubicBezTo>
                <a:cubicBezTo>
                  <a:pt x="93" y="67"/>
                  <a:pt x="93" y="67"/>
                  <a:pt x="93" y="67"/>
                </a:cubicBezTo>
                <a:cubicBezTo>
                  <a:pt x="93" y="92"/>
                  <a:pt x="93" y="92"/>
                  <a:pt x="93" y="92"/>
                </a:cubicBezTo>
                <a:cubicBezTo>
                  <a:pt x="93" y="108"/>
                  <a:pt x="106" y="121"/>
                  <a:pt x="122" y="121"/>
                </a:cubicBezTo>
                <a:cubicBezTo>
                  <a:pt x="138" y="121"/>
                  <a:pt x="151" y="108"/>
                  <a:pt x="151" y="92"/>
                </a:cubicBezTo>
                <a:cubicBezTo>
                  <a:pt x="151" y="67"/>
                  <a:pt x="151" y="67"/>
                  <a:pt x="151" y="67"/>
                </a:cubicBezTo>
                <a:cubicBezTo>
                  <a:pt x="373" y="67"/>
                  <a:pt x="373" y="67"/>
                  <a:pt x="373" y="67"/>
                </a:cubicBezTo>
                <a:cubicBezTo>
                  <a:pt x="373" y="92"/>
                  <a:pt x="373" y="92"/>
                  <a:pt x="373" y="92"/>
                </a:cubicBezTo>
                <a:cubicBezTo>
                  <a:pt x="373" y="108"/>
                  <a:pt x="386" y="121"/>
                  <a:pt x="402" y="121"/>
                </a:cubicBezTo>
                <a:cubicBezTo>
                  <a:pt x="417" y="121"/>
                  <a:pt x="430" y="108"/>
                  <a:pt x="430" y="92"/>
                </a:cubicBezTo>
                <a:cubicBezTo>
                  <a:pt x="430" y="67"/>
                  <a:pt x="430" y="67"/>
                  <a:pt x="430" y="67"/>
                </a:cubicBezTo>
                <a:cubicBezTo>
                  <a:pt x="511" y="67"/>
                  <a:pt x="511" y="67"/>
                  <a:pt x="511" y="67"/>
                </a:cubicBezTo>
                <a:lnTo>
                  <a:pt x="511" y="163"/>
                </a:lnTo>
                <a:close/>
                <a:moveTo>
                  <a:pt x="62" y="521"/>
                </a:moveTo>
                <a:cubicBezTo>
                  <a:pt x="462" y="521"/>
                  <a:pt x="462" y="521"/>
                  <a:pt x="462" y="521"/>
                </a:cubicBezTo>
                <a:cubicBezTo>
                  <a:pt x="466" y="521"/>
                  <a:pt x="469" y="518"/>
                  <a:pt x="469" y="514"/>
                </a:cubicBezTo>
                <a:cubicBezTo>
                  <a:pt x="469" y="241"/>
                  <a:pt x="469" y="241"/>
                  <a:pt x="469" y="241"/>
                </a:cubicBezTo>
                <a:cubicBezTo>
                  <a:pt x="469" y="237"/>
                  <a:pt x="466" y="234"/>
                  <a:pt x="462" y="234"/>
                </a:cubicBezTo>
                <a:cubicBezTo>
                  <a:pt x="62" y="234"/>
                  <a:pt x="62" y="234"/>
                  <a:pt x="62" y="234"/>
                </a:cubicBezTo>
                <a:cubicBezTo>
                  <a:pt x="58" y="234"/>
                  <a:pt x="55" y="237"/>
                  <a:pt x="55" y="241"/>
                </a:cubicBezTo>
                <a:cubicBezTo>
                  <a:pt x="55" y="514"/>
                  <a:pt x="55" y="514"/>
                  <a:pt x="55" y="514"/>
                </a:cubicBezTo>
                <a:cubicBezTo>
                  <a:pt x="55" y="518"/>
                  <a:pt x="58" y="521"/>
                  <a:pt x="62" y="521"/>
                </a:cubicBezTo>
                <a:close/>
                <a:moveTo>
                  <a:pt x="366" y="248"/>
                </a:moveTo>
                <a:cubicBezTo>
                  <a:pt x="455" y="248"/>
                  <a:pt x="455" y="248"/>
                  <a:pt x="455" y="248"/>
                </a:cubicBezTo>
                <a:cubicBezTo>
                  <a:pt x="455" y="325"/>
                  <a:pt x="455" y="325"/>
                  <a:pt x="455" y="325"/>
                </a:cubicBezTo>
                <a:cubicBezTo>
                  <a:pt x="366" y="325"/>
                  <a:pt x="366" y="325"/>
                  <a:pt x="366" y="325"/>
                </a:cubicBezTo>
                <a:lnTo>
                  <a:pt x="366" y="248"/>
                </a:lnTo>
                <a:close/>
                <a:moveTo>
                  <a:pt x="366" y="339"/>
                </a:moveTo>
                <a:cubicBezTo>
                  <a:pt x="455" y="339"/>
                  <a:pt x="455" y="339"/>
                  <a:pt x="455" y="339"/>
                </a:cubicBezTo>
                <a:cubicBezTo>
                  <a:pt x="455" y="414"/>
                  <a:pt x="455" y="414"/>
                  <a:pt x="455" y="414"/>
                </a:cubicBezTo>
                <a:cubicBezTo>
                  <a:pt x="366" y="414"/>
                  <a:pt x="366" y="414"/>
                  <a:pt x="366" y="414"/>
                </a:cubicBezTo>
                <a:lnTo>
                  <a:pt x="366" y="339"/>
                </a:lnTo>
                <a:close/>
                <a:moveTo>
                  <a:pt x="366" y="428"/>
                </a:moveTo>
                <a:cubicBezTo>
                  <a:pt x="455" y="428"/>
                  <a:pt x="455" y="428"/>
                  <a:pt x="455" y="428"/>
                </a:cubicBezTo>
                <a:cubicBezTo>
                  <a:pt x="455" y="507"/>
                  <a:pt x="455" y="507"/>
                  <a:pt x="455" y="507"/>
                </a:cubicBezTo>
                <a:cubicBezTo>
                  <a:pt x="366" y="507"/>
                  <a:pt x="366" y="507"/>
                  <a:pt x="366" y="507"/>
                </a:cubicBezTo>
                <a:lnTo>
                  <a:pt x="366" y="428"/>
                </a:lnTo>
                <a:close/>
                <a:moveTo>
                  <a:pt x="266" y="248"/>
                </a:moveTo>
                <a:cubicBezTo>
                  <a:pt x="352" y="248"/>
                  <a:pt x="352" y="248"/>
                  <a:pt x="352" y="248"/>
                </a:cubicBezTo>
                <a:cubicBezTo>
                  <a:pt x="352" y="325"/>
                  <a:pt x="352" y="325"/>
                  <a:pt x="352" y="325"/>
                </a:cubicBezTo>
                <a:cubicBezTo>
                  <a:pt x="266" y="325"/>
                  <a:pt x="266" y="325"/>
                  <a:pt x="266" y="325"/>
                </a:cubicBezTo>
                <a:lnTo>
                  <a:pt x="266" y="248"/>
                </a:lnTo>
                <a:close/>
                <a:moveTo>
                  <a:pt x="266" y="339"/>
                </a:moveTo>
                <a:cubicBezTo>
                  <a:pt x="352" y="339"/>
                  <a:pt x="352" y="339"/>
                  <a:pt x="352" y="339"/>
                </a:cubicBezTo>
                <a:cubicBezTo>
                  <a:pt x="352" y="414"/>
                  <a:pt x="352" y="414"/>
                  <a:pt x="352" y="414"/>
                </a:cubicBezTo>
                <a:cubicBezTo>
                  <a:pt x="266" y="414"/>
                  <a:pt x="266" y="414"/>
                  <a:pt x="266" y="414"/>
                </a:cubicBezTo>
                <a:lnTo>
                  <a:pt x="266" y="339"/>
                </a:lnTo>
                <a:close/>
                <a:moveTo>
                  <a:pt x="266" y="428"/>
                </a:moveTo>
                <a:cubicBezTo>
                  <a:pt x="352" y="428"/>
                  <a:pt x="352" y="428"/>
                  <a:pt x="352" y="428"/>
                </a:cubicBezTo>
                <a:cubicBezTo>
                  <a:pt x="352" y="507"/>
                  <a:pt x="352" y="507"/>
                  <a:pt x="352" y="507"/>
                </a:cubicBezTo>
                <a:cubicBezTo>
                  <a:pt x="266" y="507"/>
                  <a:pt x="266" y="507"/>
                  <a:pt x="266" y="507"/>
                </a:cubicBezTo>
                <a:lnTo>
                  <a:pt x="266" y="428"/>
                </a:lnTo>
                <a:close/>
                <a:moveTo>
                  <a:pt x="165" y="248"/>
                </a:moveTo>
                <a:cubicBezTo>
                  <a:pt x="252" y="248"/>
                  <a:pt x="252" y="248"/>
                  <a:pt x="252" y="248"/>
                </a:cubicBezTo>
                <a:cubicBezTo>
                  <a:pt x="252" y="325"/>
                  <a:pt x="252" y="325"/>
                  <a:pt x="252" y="325"/>
                </a:cubicBezTo>
                <a:cubicBezTo>
                  <a:pt x="165" y="325"/>
                  <a:pt x="165" y="325"/>
                  <a:pt x="165" y="325"/>
                </a:cubicBezTo>
                <a:lnTo>
                  <a:pt x="165" y="248"/>
                </a:lnTo>
                <a:close/>
                <a:moveTo>
                  <a:pt x="165" y="339"/>
                </a:moveTo>
                <a:cubicBezTo>
                  <a:pt x="252" y="339"/>
                  <a:pt x="252" y="339"/>
                  <a:pt x="252" y="339"/>
                </a:cubicBezTo>
                <a:cubicBezTo>
                  <a:pt x="252" y="414"/>
                  <a:pt x="252" y="414"/>
                  <a:pt x="252" y="414"/>
                </a:cubicBezTo>
                <a:cubicBezTo>
                  <a:pt x="165" y="414"/>
                  <a:pt x="165" y="414"/>
                  <a:pt x="165" y="414"/>
                </a:cubicBezTo>
                <a:lnTo>
                  <a:pt x="165" y="339"/>
                </a:lnTo>
                <a:close/>
                <a:moveTo>
                  <a:pt x="165" y="428"/>
                </a:moveTo>
                <a:cubicBezTo>
                  <a:pt x="252" y="428"/>
                  <a:pt x="252" y="428"/>
                  <a:pt x="252" y="428"/>
                </a:cubicBezTo>
                <a:cubicBezTo>
                  <a:pt x="252" y="507"/>
                  <a:pt x="252" y="507"/>
                  <a:pt x="252" y="507"/>
                </a:cubicBezTo>
                <a:cubicBezTo>
                  <a:pt x="165" y="507"/>
                  <a:pt x="165" y="507"/>
                  <a:pt x="165" y="507"/>
                </a:cubicBezTo>
                <a:lnTo>
                  <a:pt x="165" y="428"/>
                </a:lnTo>
                <a:close/>
                <a:moveTo>
                  <a:pt x="69" y="248"/>
                </a:moveTo>
                <a:cubicBezTo>
                  <a:pt x="151" y="248"/>
                  <a:pt x="151" y="248"/>
                  <a:pt x="151" y="248"/>
                </a:cubicBezTo>
                <a:cubicBezTo>
                  <a:pt x="151" y="325"/>
                  <a:pt x="151" y="325"/>
                  <a:pt x="151" y="325"/>
                </a:cubicBezTo>
                <a:cubicBezTo>
                  <a:pt x="69" y="325"/>
                  <a:pt x="69" y="325"/>
                  <a:pt x="69" y="325"/>
                </a:cubicBezTo>
                <a:lnTo>
                  <a:pt x="69" y="248"/>
                </a:lnTo>
                <a:close/>
                <a:moveTo>
                  <a:pt x="69" y="339"/>
                </a:moveTo>
                <a:cubicBezTo>
                  <a:pt x="151" y="339"/>
                  <a:pt x="151" y="339"/>
                  <a:pt x="151" y="339"/>
                </a:cubicBezTo>
                <a:cubicBezTo>
                  <a:pt x="151" y="414"/>
                  <a:pt x="151" y="414"/>
                  <a:pt x="151" y="414"/>
                </a:cubicBezTo>
                <a:cubicBezTo>
                  <a:pt x="69" y="414"/>
                  <a:pt x="69" y="414"/>
                  <a:pt x="69" y="414"/>
                </a:cubicBezTo>
                <a:lnTo>
                  <a:pt x="69" y="339"/>
                </a:lnTo>
                <a:close/>
                <a:moveTo>
                  <a:pt x="69" y="428"/>
                </a:moveTo>
                <a:cubicBezTo>
                  <a:pt x="151" y="428"/>
                  <a:pt x="151" y="428"/>
                  <a:pt x="151" y="428"/>
                </a:cubicBezTo>
                <a:cubicBezTo>
                  <a:pt x="151" y="507"/>
                  <a:pt x="151" y="507"/>
                  <a:pt x="151" y="507"/>
                </a:cubicBezTo>
                <a:cubicBezTo>
                  <a:pt x="69" y="507"/>
                  <a:pt x="69" y="507"/>
                  <a:pt x="69" y="507"/>
                </a:cubicBezTo>
                <a:lnTo>
                  <a:pt x="69" y="4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0" name="Metin kutusu 229">
            <a:extLst>
              <a:ext uri="{FF2B5EF4-FFF2-40B4-BE49-F238E27FC236}">
                <a16:creationId xmlns:a16="http://schemas.microsoft.com/office/drawing/2014/main" id="{81CF0C27-29A2-444D-95B9-4CC62890CFA5}"/>
              </a:ext>
            </a:extLst>
          </p:cNvPr>
          <p:cNvSpPr txBox="1"/>
          <p:nvPr/>
        </p:nvSpPr>
        <p:spPr>
          <a:xfrm>
            <a:off x="5374761" y="4414517"/>
            <a:ext cx="15089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700">
                <a:solidFill>
                  <a:schemeClr val="bg1"/>
                </a:solidFill>
              </a:defRPr>
            </a:lvl1pPr>
          </a:lstStyle>
          <a:p>
            <a:r>
              <a:rPr lang="tr-TR" sz="1000" dirty="0" smtClean="0">
                <a:solidFill>
                  <a:srgbClr val="7F7F7F"/>
                </a:solidFill>
              </a:rPr>
              <a:t>Antalya - Türkiye</a:t>
            </a:r>
            <a:endParaRPr lang="en-US" sz="1000" dirty="0">
              <a:solidFill>
                <a:srgbClr val="7F7F7F"/>
              </a:solidFill>
            </a:endParaRPr>
          </a:p>
        </p:txBody>
      </p:sp>
      <p:sp>
        <p:nvSpPr>
          <p:cNvPr id="231" name="Metin kutusu 230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374761" y="4248967"/>
            <a:ext cx="13474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rgbClr val="7F7F7F"/>
                </a:solidFill>
              </a:rPr>
              <a:t>DOĞUM YERİ</a:t>
            </a:r>
            <a:endParaRPr lang="en-US" sz="1100" b="1" dirty="0">
              <a:solidFill>
                <a:srgbClr val="7F7F7F"/>
              </a:solidFill>
            </a:endParaRPr>
          </a:p>
        </p:txBody>
      </p:sp>
      <p:sp>
        <p:nvSpPr>
          <p:cNvPr id="232" name="Freeform 260"/>
          <p:cNvSpPr>
            <a:spLocks noChangeAspect="1" noEditPoints="1"/>
          </p:cNvSpPr>
          <p:nvPr/>
        </p:nvSpPr>
        <p:spPr bwMode="auto">
          <a:xfrm>
            <a:off x="5163486" y="4335922"/>
            <a:ext cx="180000" cy="180000"/>
          </a:xfrm>
          <a:custGeom>
            <a:avLst/>
            <a:gdLst>
              <a:gd name="T0" fmla="*/ 0 w 185"/>
              <a:gd name="T1" fmla="*/ 92 h 185"/>
              <a:gd name="T2" fmla="*/ 123 w 185"/>
              <a:gd name="T3" fmla="*/ 65 h 185"/>
              <a:gd name="T4" fmla="*/ 133 w 185"/>
              <a:gd name="T5" fmla="*/ 59 h 185"/>
              <a:gd name="T6" fmla="*/ 146 w 185"/>
              <a:gd name="T7" fmla="*/ 56 h 185"/>
              <a:gd name="T8" fmla="*/ 143 w 185"/>
              <a:gd name="T9" fmla="*/ 51 h 185"/>
              <a:gd name="T10" fmla="*/ 134 w 185"/>
              <a:gd name="T11" fmla="*/ 43 h 185"/>
              <a:gd name="T12" fmla="*/ 128 w 185"/>
              <a:gd name="T13" fmla="*/ 43 h 185"/>
              <a:gd name="T14" fmla="*/ 123 w 185"/>
              <a:gd name="T15" fmla="*/ 39 h 185"/>
              <a:gd name="T16" fmla="*/ 111 w 185"/>
              <a:gd name="T17" fmla="*/ 35 h 185"/>
              <a:gd name="T18" fmla="*/ 113 w 185"/>
              <a:gd name="T19" fmla="*/ 47 h 185"/>
              <a:gd name="T20" fmla="*/ 108 w 185"/>
              <a:gd name="T21" fmla="*/ 57 h 185"/>
              <a:gd name="T22" fmla="*/ 99 w 185"/>
              <a:gd name="T23" fmla="*/ 50 h 185"/>
              <a:gd name="T24" fmla="*/ 85 w 185"/>
              <a:gd name="T25" fmla="*/ 43 h 185"/>
              <a:gd name="T26" fmla="*/ 89 w 185"/>
              <a:gd name="T27" fmla="*/ 33 h 185"/>
              <a:gd name="T28" fmla="*/ 102 w 185"/>
              <a:gd name="T29" fmla="*/ 28 h 185"/>
              <a:gd name="T30" fmla="*/ 100 w 185"/>
              <a:gd name="T31" fmla="*/ 23 h 185"/>
              <a:gd name="T32" fmla="*/ 91 w 185"/>
              <a:gd name="T33" fmla="*/ 24 h 185"/>
              <a:gd name="T34" fmla="*/ 81 w 185"/>
              <a:gd name="T35" fmla="*/ 18 h 185"/>
              <a:gd name="T36" fmla="*/ 82 w 185"/>
              <a:gd name="T37" fmla="*/ 25 h 185"/>
              <a:gd name="T38" fmla="*/ 76 w 185"/>
              <a:gd name="T39" fmla="*/ 25 h 185"/>
              <a:gd name="T40" fmla="*/ 68 w 185"/>
              <a:gd name="T41" fmla="*/ 19 h 185"/>
              <a:gd name="T42" fmla="*/ 61 w 185"/>
              <a:gd name="T43" fmla="*/ 23 h 185"/>
              <a:gd name="T44" fmla="*/ 69 w 185"/>
              <a:gd name="T45" fmla="*/ 24 h 185"/>
              <a:gd name="T46" fmla="*/ 63 w 185"/>
              <a:gd name="T47" fmla="*/ 28 h 185"/>
              <a:gd name="T48" fmla="*/ 27 w 185"/>
              <a:gd name="T49" fmla="*/ 51 h 185"/>
              <a:gd name="T50" fmla="*/ 32 w 185"/>
              <a:gd name="T51" fmla="*/ 57 h 185"/>
              <a:gd name="T52" fmla="*/ 38 w 185"/>
              <a:gd name="T53" fmla="*/ 65 h 185"/>
              <a:gd name="T54" fmla="*/ 36 w 185"/>
              <a:gd name="T55" fmla="*/ 76 h 185"/>
              <a:gd name="T56" fmla="*/ 43 w 185"/>
              <a:gd name="T57" fmla="*/ 89 h 185"/>
              <a:gd name="T58" fmla="*/ 52 w 185"/>
              <a:gd name="T59" fmla="*/ 103 h 185"/>
              <a:gd name="T60" fmla="*/ 57 w 185"/>
              <a:gd name="T61" fmla="*/ 109 h 185"/>
              <a:gd name="T62" fmla="*/ 51 w 185"/>
              <a:gd name="T63" fmla="*/ 95 h 185"/>
              <a:gd name="T64" fmla="*/ 61 w 185"/>
              <a:gd name="T65" fmla="*/ 108 h 185"/>
              <a:gd name="T66" fmla="*/ 73 w 185"/>
              <a:gd name="T67" fmla="*/ 122 h 185"/>
              <a:gd name="T68" fmla="*/ 89 w 185"/>
              <a:gd name="T69" fmla="*/ 129 h 185"/>
              <a:gd name="T70" fmla="*/ 103 w 185"/>
              <a:gd name="T71" fmla="*/ 140 h 185"/>
              <a:gd name="T72" fmla="*/ 108 w 185"/>
              <a:gd name="T73" fmla="*/ 138 h 185"/>
              <a:gd name="T74" fmla="*/ 102 w 185"/>
              <a:gd name="T75" fmla="*/ 129 h 185"/>
              <a:gd name="T76" fmla="*/ 95 w 185"/>
              <a:gd name="T77" fmla="*/ 126 h 185"/>
              <a:gd name="T78" fmla="*/ 94 w 185"/>
              <a:gd name="T79" fmla="*/ 115 h 185"/>
              <a:gd name="T80" fmla="*/ 83 w 185"/>
              <a:gd name="T81" fmla="*/ 120 h 185"/>
              <a:gd name="T82" fmla="*/ 81 w 185"/>
              <a:gd name="T83" fmla="*/ 101 h 185"/>
              <a:gd name="T84" fmla="*/ 89 w 185"/>
              <a:gd name="T85" fmla="*/ 99 h 185"/>
              <a:gd name="T86" fmla="*/ 95 w 185"/>
              <a:gd name="T87" fmla="*/ 97 h 185"/>
              <a:gd name="T88" fmla="*/ 103 w 185"/>
              <a:gd name="T89" fmla="*/ 101 h 185"/>
              <a:gd name="T90" fmla="*/ 107 w 185"/>
              <a:gd name="T91" fmla="*/ 99 h 185"/>
              <a:gd name="T92" fmla="*/ 113 w 185"/>
              <a:gd name="T93" fmla="*/ 86 h 185"/>
              <a:gd name="T94" fmla="*/ 112 w 185"/>
              <a:gd name="T95" fmla="*/ 82 h 185"/>
              <a:gd name="T96" fmla="*/ 121 w 185"/>
              <a:gd name="T97" fmla="*/ 75 h 185"/>
              <a:gd name="T98" fmla="*/ 128 w 185"/>
              <a:gd name="T99" fmla="*/ 69 h 185"/>
              <a:gd name="T100" fmla="*/ 132 w 185"/>
              <a:gd name="T101" fmla="*/ 63 h 185"/>
              <a:gd name="T102" fmla="*/ 123 w 185"/>
              <a:gd name="T103" fmla="*/ 65 h 185"/>
              <a:gd name="T104" fmla="*/ 142 w 185"/>
              <a:gd name="T105" fmla="*/ 143 h 185"/>
              <a:gd name="T106" fmla="*/ 131 w 185"/>
              <a:gd name="T107" fmla="*/ 138 h 185"/>
              <a:gd name="T108" fmla="*/ 121 w 185"/>
              <a:gd name="T109" fmla="*/ 138 h 185"/>
              <a:gd name="T110" fmla="*/ 114 w 185"/>
              <a:gd name="T111" fmla="*/ 137 h 185"/>
              <a:gd name="T112" fmla="*/ 111 w 185"/>
              <a:gd name="T113" fmla="*/ 147 h 185"/>
              <a:gd name="T114" fmla="*/ 108 w 185"/>
              <a:gd name="T115" fmla="*/ 161 h 185"/>
              <a:gd name="T116" fmla="*/ 148 w 185"/>
              <a:gd name="T117" fmla="*/ 145 h 1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185" h="185">
                <a:moveTo>
                  <a:pt x="185" y="92"/>
                </a:moveTo>
                <a:cubicBezTo>
                  <a:pt x="185" y="143"/>
                  <a:pt x="144" y="185"/>
                  <a:pt x="93" y="185"/>
                </a:cubicBezTo>
                <a:cubicBezTo>
                  <a:pt x="42" y="185"/>
                  <a:pt x="0" y="143"/>
                  <a:pt x="0" y="92"/>
                </a:cubicBezTo>
                <a:cubicBezTo>
                  <a:pt x="0" y="41"/>
                  <a:pt x="42" y="0"/>
                  <a:pt x="93" y="0"/>
                </a:cubicBezTo>
                <a:cubicBezTo>
                  <a:pt x="144" y="0"/>
                  <a:pt x="185" y="41"/>
                  <a:pt x="185" y="92"/>
                </a:cubicBezTo>
                <a:close/>
                <a:moveTo>
                  <a:pt x="123" y="65"/>
                </a:moveTo>
                <a:cubicBezTo>
                  <a:pt x="123" y="65"/>
                  <a:pt x="124" y="63"/>
                  <a:pt x="124" y="62"/>
                </a:cubicBezTo>
                <a:cubicBezTo>
                  <a:pt x="125" y="61"/>
                  <a:pt x="126" y="61"/>
                  <a:pt x="127" y="60"/>
                </a:cubicBezTo>
                <a:cubicBezTo>
                  <a:pt x="129" y="59"/>
                  <a:pt x="131" y="59"/>
                  <a:pt x="133" y="59"/>
                </a:cubicBezTo>
                <a:cubicBezTo>
                  <a:pt x="135" y="58"/>
                  <a:pt x="138" y="58"/>
                  <a:pt x="139" y="60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7"/>
                  <a:pt x="145" y="57"/>
                  <a:pt x="146" y="56"/>
                </a:cubicBezTo>
                <a:cubicBezTo>
                  <a:pt x="146" y="55"/>
                  <a:pt x="146" y="53"/>
                  <a:pt x="146" y="53"/>
                </a:cubicBezTo>
                <a:cubicBezTo>
                  <a:pt x="144" y="53"/>
                  <a:pt x="143" y="51"/>
                  <a:pt x="143" y="50"/>
                </a:cubicBezTo>
                <a:cubicBezTo>
                  <a:pt x="143" y="50"/>
                  <a:pt x="143" y="50"/>
                  <a:pt x="143" y="51"/>
                </a:cubicBezTo>
                <a:cubicBezTo>
                  <a:pt x="143" y="49"/>
                  <a:pt x="140" y="50"/>
                  <a:pt x="140" y="50"/>
                </a:cubicBezTo>
                <a:cubicBezTo>
                  <a:pt x="137" y="49"/>
                  <a:pt x="137" y="47"/>
                  <a:pt x="136" y="45"/>
                </a:cubicBezTo>
                <a:cubicBezTo>
                  <a:pt x="136" y="44"/>
                  <a:pt x="135" y="44"/>
                  <a:pt x="134" y="43"/>
                </a:cubicBezTo>
                <a:cubicBezTo>
                  <a:pt x="134" y="42"/>
                  <a:pt x="133" y="40"/>
                  <a:pt x="132" y="40"/>
                </a:cubicBezTo>
                <a:cubicBezTo>
                  <a:pt x="132" y="40"/>
                  <a:pt x="130" y="43"/>
                  <a:pt x="130" y="43"/>
                </a:cubicBezTo>
                <a:cubicBezTo>
                  <a:pt x="129" y="42"/>
                  <a:pt x="128" y="43"/>
                  <a:pt x="128" y="43"/>
                </a:cubicBezTo>
                <a:cubicBezTo>
                  <a:pt x="127" y="44"/>
                  <a:pt x="126" y="44"/>
                  <a:pt x="126" y="44"/>
                </a:cubicBezTo>
                <a:cubicBezTo>
                  <a:pt x="128" y="43"/>
                  <a:pt x="125" y="42"/>
                  <a:pt x="123" y="42"/>
                </a:cubicBezTo>
                <a:cubicBezTo>
                  <a:pt x="125" y="42"/>
                  <a:pt x="124" y="40"/>
                  <a:pt x="123" y="39"/>
                </a:cubicBezTo>
                <a:cubicBezTo>
                  <a:pt x="124" y="39"/>
                  <a:pt x="124" y="39"/>
                  <a:pt x="124" y="39"/>
                </a:cubicBezTo>
                <a:cubicBezTo>
                  <a:pt x="124" y="38"/>
                  <a:pt x="120" y="37"/>
                  <a:pt x="119" y="36"/>
                </a:cubicBezTo>
                <a:cubicBezTo>
                  <a:pt x="118" y="36"/>
                  <a:pt x="112" y="35"/>
                  <a:pt x="111" y="35"/>
                </a:cubicBezTo>
                <a:cubicBezTo>
                  <a:pt x="110" y="36"/>
                  <a:pt x="112" y="39"/>
                  <a:pt x="112" y="40"/>
                </a:cubicBezTo>
                <a:cubicBezTo>
                  <a:pt x="112" y="41"/>
                  <a:pt x="110" y="42"/>
                  <a:pt x="110" y="43"/>
                </a:cubicBezTo>
                <a:cubicBezTo>
                  <a:pt x="110" y="45"/>
                  <a:pt x="114" y="44"/>
                  <a:pt x="113" y="47"/>
                </a:cubicBezTo>
                <a:cubicBezTo>
                  <a:pt x="112" y="49"/>
                  <a:pt x="110" y="49"/>
                  <a:pt x="109" y="51"/>
                </a:cubicBezTo>
                <a:cubicBezTo>
                  <a:pt x="108" y="52"/>
                  <a:pt x="109" y="54"/>
                  <a:pt x="110" y="55"/>
                </a:cubicBezTo>
                <a:cubicBezTo>
                  <a:pt x="111" y="55"/>
                  <a:pt x="109" y="57"/>
                  <a:pt x="108" y="57"/>
                </a:cubicBezTo>
                <a:cubicBezTo>
                  <a:pt x="106" y="58"/>
                  <a:pt x="105" y="55"/>
                  <a:pt x="104" y="53"/>
                </a:cubicBezTo>
                <a:cubicBezTo>
                  <a:pt x="104" y="52"/>
                  <a:pt x="104" y="50"/>
                  <a:pt x="102" y="49"/>
                </a:cubicBezTo>
                <a:cubicBezTo>
                  <a:pt x="101" y="49"/>
                  <a:pt x="99" y="49"/>
                  <a:pt x="99" y="50"/>
                </a:cubicBezTo>
                <a:cubicBezTo>
                  <a:pt x="98" y="48"/>
                  <a:pt x="95" y="47"/>
                  <a:pt x="94" y="46"/>
                </a:cubicBezTo>
                <a:cubicBezTo>
                  <a:pt x="91" y="46"/>
                  <a:pt x="89" y="46"/>
                  <a:pt x="87" y="46"/>
                </a:cubicBezTo>
                <a:cubicBezTo>
                  <a:pt x="88" y="46"/>
                  <a:pt x="87" y="42"/>
                  <a:pt x="85" y="43"/>
                </a:cubicBezTo>
                <a:cubicBezTo>
                  <a:pt x="85" y="42"/>
                  <a:pt x="85" y="40"/>
                  <a:pt x="85" y="39"/>
                </a:cubicBezTo>
                <a:cubicBezTo>
                  <a:pt x="85" y="38"/>
                  <a:pt x="86" y="37"/>
                  <a:pt x="87" y="36"/>
                </a:cubicBezTo>
                <a:cubicBezTo>
                  <a:pt x="87" y="36"/>
                  <a:pt x="89" y="33"/>
                  <a:pt x="89" y="33"/>
                </a:cubicBezTo>
                <a:cubicBezTo>
                  <a:pt x="91" y="33"/>
                  <a:pt x="93" y="33"/>
                  <a:pt x="95" y="32"/>
                </a:cubicBezTo>
                <a:cubicBezTo>
                  <a:pt x="96" y="30"/>
                  <a:pt x="96" y="29"/>
                  <a:pt x="97" y="27"/>
                </a:cubicBezTo>
                <a:cubicBezTo>
                  <a:pt x="99" y="26"/>
                  <a:pt x="101" y="28"/>
                  <a:pt x="102" y="28"/>
                </a:cubicBezTo>
                <a:cubicBezTo>
                  <a:pt x="105" y="28"/>
                  <a:pt x="105" y="26"/>
                  <a:pt x="103" y="24"/>
                </a:cubicBezTo>
                <a:cubicBezTo>
                  <a:pt x="105" y="24"/>
                  <a:pt x="104" y="22"/>
                  <a:pt x="103" y="21"/>
                </a:cubicBezTo>
                <a:cubicBezTo>
                  <a:pt x="102" y="21"/>
                  <a:pt x="98" y="22"/>
                  <a:pt x="100" y="23"/>
                </a:cubicBezTo>
                <a:cubicBezTo>
                  <a:pt x="99" y="23"/>
                  <a:pt x="96" y="29"/>
                  <a:pt x="95" y="26"/>
                </a:cubicBezTo>
                <a:cubicBezTo>
                  <a:pt x="94" y="25"/>
                  <a:pt x="94" y="22"/>
                  <a:pt x="93" y="22"/>
                </a:cubicBezTo>
                <a:cubicBezTo>
                  <a:pt x="92" y="22"/>
                  <a:pt x="91" y="23"/>
                  <a:pt x="91" y="24"/>
                </a:cubicBezTo>
                <a:cubicBezTo>
                  <a:pt x="92" y="23"/>
                  <a:pt x="88" y="21"/>
                  <a:pt x="87" y="21"/>
                </a:cubicBezTo>
                <a:cubicBezTo>
                  <a:pt x="89" y="20"/>
                  <a:pt x="87" y="19"/>
                  <a:pt x="86" y="18"/>
                </a:cubicBezTo>
                <a:cubicBezTo>
                  <a:pt x="85" y="17"/>
                  <a:pt x="82" y="17"/>
                  <a:pt x="81" y="18"/>
                </a:cubicBezTo>
                <a:cubicBezTo>
                  <a:pt x="79" y="21"/>
                  <a:pt x="83" y="21"/>
                  <a:pt x="85" y="22"/>
                </a:cubicBezTo>
                <a:cubicBezTo>
                  <a:pt x="85" y="22"/>
                  <a:pt x="86" y="23"/>
                  <a:pt x="86" y="23"/>
                </a:cubicBezTo>
                <a:cubicBezTo>
                  <a:pt x="85" y="24"/>
                  <a:pt x="83" y="24"/>
                  <a:pt x="82" y="25"/>
                </a:cubicBezTo>
                <a:cubicBezTo>
                  <a:pt x="82" y="26"/>
                  <a:pt x="83" y="27"/>
                  <a:pt x="82" y="28"/>
                </a:cubicBezTo>
                <a:cubicBezTo>
                  <a:pt x="81" y="27"/>
                  <a:pt x="81" y="25"/>
                  <a:pt x="80" y="24"/>
                </a:cubicBezTo>
                <a:cubicBezTo>
                  <a:pt x="81" y="26"/>
                  <a:pt x="76" y="25"/>
                  <a:pt x="76" y="25"/>
                </a:cubicBezTo>
                <a:cubicBezTo>
                  <a:pt x="74" y="25"/>
                  <a:pt x="71" y="26"/>
                  <a:pt x="70" y="24"/>
                </a:cubicBezTo>
                <a:cubicBezTo>
                  <a:pt x="70" y="24"/>
                  <a:pt x="70" y="21"/>
                  <a:pt x="71" y="22"/>
                </a:cubicBezTo>
                <a:cubicBezTo>
                  <a:pt x="69" y="21"/>
                  <a:pt x="69" y="20"/>
                  <a:pt x="68" y="19"/>
                </a:cubicBezTo>
                <a:cubicBezTo>
                  <a:pt x="64" y="21"/>
                  <a:pt x="60" y="22"/>
                  <a:pt x="57" y="24"/>
                </a:cubicBezTo>
                <a:cubicBezTo>
                  <a:pt x="57" y="24"/>
                  <a:pt x="58" y="24"/>
                  <a:pt x="58" y="24"/>
                </a:cubicBezTo>
                <a:cubicBezTo>
                  <a:pt x="59" y="24"/>
                  <a:pt x="60" y="23"/>
                  <a:pt x="61" y="23"/>
                </a:cubicBezTo>
                <a:cubicBezTo>
                  <a:pt x="62" y="22"/>
                  <a:pt x="65" y="21"/>
                  <a:pt x="66" y="22"/>
                </a:cubicBezTo>
                <a:cubicBezTo>
                  <a:pt x="67" y="21"/>
                  <a:pt x="67" y="21"/>
                  <a:pt x="67" y="21"/>
                </a:cubicBezTo>
                <a:cubicBezTo>
                  <a:pt x="67" y="22"/>
                  <a:pt x="68" y="23"/>
                  <a:pt x="69" y="24"/>
                </a:cubicBezTo>
                <a:cubicBezTo>
                  <a:pt x="68" y="24"/>
                  <a:pt x="66" y="24"/>
                  <a:pt x="65" y="24"/>
                </a:cubicBezTo>
                <a:cubicBezTo>
                  <a:pt x="65" y="24"/>
                  <a:pt x="63" y="25"/>
                  <a:pt x="63" y="26"/>
                </a:cubicBezTo>
                <a:cubicBezTo>
                  <a:pt x="63" y="26"/>
                  <a:pt x="64" y="27"/>
                  <a:pt x="63" y="28"/>
                </a:cubicBezTo>
                <a:cubicBezTo>
                  <a:pt x="62" y="27"/>
                  <a:pt x="61" y="25"/>
                  <a:pt x="58" y="25"/>
                </a:cubicBezTo>
                <a:cubicBezTo>
                  <a:pt x="57" y="25"/>
                  <a:pt x="56" y="25"/>
                  <a:pt x="56" y="25"/>
                </a:cubicBezTo>
                <a:cubicBezTo>
                  <a:pt x="44" y="31"/>
                  <a:pt x="34" y="40"/>
                  <a:pt x="27" y="51"/>
                </a:cubicBezTo>
                <a:cubicBezTo>
                  <a:pt x="28" y="52"/>
                  <a:pt x="28" y="52"/>
                  <a:pt x="29" y="52"/>
                </a:cubicBezTo>
                <a:cubicBezTo>
                  <a:pt x="30" y="53"/>
                  <a:pt x="29" y="56"/>
                  <a:pt x="31" y="54"/>
                </a:cubicBezTo>
                <a:cubicBezTo>
                  <a:pt x="32" y="55"/>
                  <a:pt x="32" y="56"/>
                  <a:pt x="32" y="57"/>
                </a:cubicBezTo>
                <a:cubicBezTo>
                  <a:pt x="37" y="60"/>
                  <a:pt x="37" y="60"/>
                  <a:pt x="37" y="60"/>
                </a:cubicBezTo>
                <a:cubicBezTo>
                  <a:pt x="38" y="61"/>
                  <a:pt x="39" y="62"/>
                  <a:pt x="39" y="63"/>
                </a:cubicBezTo>
                <a:cubicBezTo>
                  <a:pt x="40" y="63"/>
                  <a:pt x="39" y="64"/>
                  <a:pt x="38" y="65"/>
                </a:cubicBezTo>
                <a:cubicBezTo>
                  <a:pt x="38" y="65"/>
                  <a:pt x="36" y="63"/>
                  <a:pt x="36" y="63"/>
                </a:cubicBezTo>
                <a:cubicBezTo>
                  <a:pt x="36" y="64"/>
                  <a:pt x="36" y="67"/>
                  <a:pt x="37" y="67"/>
                </a:cubicBezTo>
                <a:cubicBezTo>
                  <a:pt x="35" y="67"/>
                  <a:pt x="36" y="74"/>
                  <a:pt x="36" y="76"/>
                </a:cubicBezTo>
                <a:cubicBezTo>
                  <a:pt x="36" y="76"/>
                  <a:pt x="36" y="76"/>
                  <a:pt x="36" y="76"/>
                </a:cubicBezTo>
                <a:cubicBezTo>
                  <a:pt x="36" y="77"/>
                  <a:pt x="37" y="83"/>
                  <a:pt x="39" y="83"/>
                </a:cubicBezTo>
                <a:cubicBezTo>
                  <a:pt x="38" y="83"/>
                  <a:pt x="42" y="88"/>
                  <a:pt x="43" y="89"/>
                </a:cubicBezTo>
                <a:cubicBezTo>
                  <a:pt x="44" y="90"/>
                  <a:pt x="46" y="91"/>
                  <a:pt x="47" y="92"/>
                </a:cubicBezTo>
                <a:cubicBezTo>
                  <a:pt x="48" y="94"/>
                  <a:pt x="48" y="96"/>
                  <a:pt x="50" y="98"/>
                </a:cubicBezTo>
                <a:cubicBezTo>
                  <a:pt x="50" y="99"/>
                  <a:pt x="53" y="101"/>
                  <a:pt x="52" y="103"/>
                </a:cubicBezTo>
                <a:cubicBezTo>
                  <a:pt x="52" y="103"/>
                  <a:pt x="52" y="103"/>
                  <a:pt x="52" y="103"/>
                </a:cubicBezTo>
                <a:cubicBezTo>
                  <a:pt x="52" y="105"/>
                  <a:pt x="55" y="105"/>
                  <a:pt x="56" y="106"/>
                </a:cubicBezTo>
                <a:cubicBezTo>
                  <a:pt x="56" y="107"/>
                  <a:pt x="56" y="110"/>
                  <a:pt x="57" y="109"/>
                </a:cubicBezTo>
                <a:cubicBezTo>
                  <a:pt x="57" y="106"/>
                  <a:pt x="56" y="104"/>
                  <a:pt x="54" y="102"/>
                </a:cubicBezTo>
                <a:cubicBezTo>
                  <a:pt x="53" y="100"/>
                  <a:pt x="53" y="99"/>
                  <a:pt x="52" y="98"/>
                </a:cubicBezTo>
                <a:cubicBezTo>
                  <a:pt x="52" y="97"/>
                  <a:pt x="51" y="96"/>
                  <a:pt x="51" y="95"/>
                </a:cubicBezTo>
                <a:cubicBezTo>
                  <a:pt x="51" y="95"/>
                  <a:pt x="54" y="96"/>
                  <a:pt x="54" y="96"/>
                </a:cubicBezTo>
                <a:cubicBezTo>
                  <a:pt x="53" y="98"/>
                  <a:pt x="58" y="103"/>
                  <a:pt x="59" y="104"/>
                </a:cubicBezTo>
                <a:cubicBezTo>
                  <a:pt x="59" y="105"/>
                  <a:pt x="62" y="108"/>
                  <a:pt x="61" y="108"/>
                </a:cubicBezTo>
                <a:cubicBezTo>
                  <a:pt x="62" y="108"/>
                  <a:pt x="64" y="111"/>
                  <a:pt x="65" y="112"/>
                </a:cubicBezTo>
                <a:cubicBezTo>
                  <a:pt x="66" y="114"/>
                  <a:pt x="66" y="116"/>
                  <a:pt x="67" y="118"/>
                </a:cubicBezTo>
                <a:cubicBezTo>
                  <a:pt x="67" y="120"/>
                  <a:pt x="71" y="121"/>
                  <a:pt x="73" y="122"/>
                </a:cubicBezTo>
                <a:cubicBezTo>
                  <a:pt x="74" y="123"/>
                  <a:pt x="76" y="124"/>
                  <a:pt x="78" y="125"/>
                </a:cubicBezTo>
                <a:cubicBezTo>
                  <a:pt x="80" y="126"/>
                  <a:pt x="81" y="125"/>
                  <a:pt x="83" y="125"/>
                </a:cubicBezTo>
                <a:cubicBezTo>
                  <a:pt x="86" y="124"/>
                  <a:pt x="86" y="128"/>
                  <a:pt x="89" y="129"/>
                </a:cubicBezTo>
                <a:cubicBezTo>
                  <a:pt x="90" y="130"/>
                  <a:pt x="94" y="131"/>
                  <a:pt x="95" y="130"/>
                </a:cubicBezTo>
                <a:cubicBezTo>
                  <a:pt x="95" y="131"/>
                  <a:pt x="98" y="136"/>
                  <a:pt x="98" y="136"/>
                </a:cubicBezTo>
                <a:cubicBezTo>
                  <a:pt x="99" y="137"/>
                  <a:pt x="101" y="138"/>
                  <a:pt x="103" y="140"/>
                </a:cubicBezTo>
                <a:cubicBezTo>
                  <a:pt x="103" y="139"/>
                  <a:pt x="103" y="139"/>
                  <a:pt x="103" y="138"/>
                </a:cubicBezTo>
                <a:cubicBezTo>
                  <a:pt x="103" y="140"/>
                  <a:pt x="105" y="142"/>
                  <a:pt x="106" y="142"/>
                </a:cubicBezTo>
                <a:cubicBezTo>
                  <a:pt x="108" y="142"/>
                  <a:pt x="108" y="139"/>
                  <a:pt x="108" y="138"/>
                </a:cubicBezTo>
                <a:cubicBezTo>
                  <a:pt x="106" y="139"/>
                  <a:pt x="104" y="138"/>
                  <a:pt x="102" y="136"/>
                </a:cubicBezTo>
                <a:cubicBezTo>
                  <a:pt x="102" y="135"/>
                  <a:pt x="100" y="132"/>
                  <a:pt x="102" y="132"/>
                </a:cubicBezTo>
                <a:cubicBezTo>
                  <a:pt x="104" y="132"/>
                  <a:pt x="102" y="130"/>
                  <a:pt x="102" y="129"/>
                </a:cubicBezTo>
                <a:cubicBezTo>
                  <a:pt x="102" y="127"/>
                  <a:pt x="100" y="126"/>
                  <a:pt x="99" y="124"/>
                </a:cubicBezTo>
                <a:cubicBezTo>
                  <a:pt x="99" y="126"/>
                  <a:pt x="96" y="125"/>
                  <a:pt x="96" y="124"/>
                </a:cubicBezTo>
                <a:cubicBezTo>
                  <a:pt x="96" y="125"/>
                  <a:pt x="95" y="125"/>
                  <a:pt x="95" y="126"/>
                </a:cubicBezTo>
                <a:cubicBezTo>
                  <a:pt x="95" y="126"/>
                  <a:pt x="94" y="126"/>
                  <a:pt x="93" y="126"/>
                </a:cubicBezTo>
                <a:cubicBezTo>
                  <a:pt x="94" y="124"/>
                  <a:pt x="94" y="122"/>
                  <a:pt x="94" y="121"/>
                </a:cubicBezTo>
                <a:cubicBezTo>
                  <a:pt x="95" y="119"/>
                  <a:pt x="99" y="114"/>
                  <a:pt x="94" y="115"/>
                </a:cubicBezTo>
                <a:cubicBezTo>
                  <a:pt x="92" y="115"/>
                  <a:pt x="91" y="115"/>
                  <a:pt x="90" y="117"/>
                </a:cubicBezTo>
                <a:cubicBezTo>
                  <a:pt x="90" y="119"/>
                  <a:pt x="90" y="120"/>
                  <a:pt x="88" y="121"/>
                </a:cubicBezTo>
                <a:cubicBezTo>
                  <a:pt x="87" y="121"/>
                  <a:pt x="84" y="121"/>
                  <a:pt x="83" y="120"/>
                </a:cubicBezTo>
                <a:cubicBezTo>
                  <a:pt x="80" y="119"/>
                  <a:pt x="79" y="115"/>
                  <a:pt x="79" y="112"/>
                </a:cubicBezTo>
                <a:cubicBezTo>
                  <a:pt x="79" y="109"/>
                  <a:pt x="80" y="106"/>
                  <a:pt x="79" y="103"/>
                </a:cubicBezTo>
                <a:cubicBezTo>
                  <a:pt x="79" y="102"/>
                  <a:pt x="80" y="101"/>
                  <a:pt x="81" y="101"/>
                </a:cubicBezTo>
                <a:cubicBezTo>
                  <a:pt x="82" y="100"/>
                  <a:pt x="83" y="101"/>
                  <a:pt x="83" y="100"/>
                </a:cubicBezTo>
                <a:cubicBezTo>
                  <a:pt x="82" y="99"/>
                  <a:pt x="82" y="99"/>
                  <a:pt x="82" y="99"/>
                </a:cubicBezTo>
                <a:cubicBezTo>
                  <a:pt x="84" y="100"/>
                  <a:pt x="87" y="98"/>
                  <a:pt x="89" y="99"/>
                </a:cubicBezTo>
                <a:cubicBezTo>
                  <a:pt x="90" y="100"/>
                  <a:pt x="91" y="100"/>
                  <a:pt x="91" y="99"/>
                </a:cubicBezTo>
                <a:cubicBezTo>
                  <a:pt x="92" y="98"/>
                  <a:pt x="91" y="97"/>
                  <a:pt x="91" y="96"/>
                </a:cubicBezTo>
                <a:cubicBezTo>
                  <a:pt x="91" y="98"/>
                  <a:pt x="93" y="98"/>
                  <a:pt x="95" y="97"/>
                </a:cubicBezTo>
                <a:cubicBezTo>
                  <a:pt x="95" y="98"/>
                  <a:pt x="97" y="97"/>
                  <a:pt x="98" y="98"/>
                </a:cubicBezTo>
                <a:cubicBezTo>
                  <a:pt x="100" y="99"/>
                  <a:pt x="100" y="100"/>
                  <a:pt x="102" y="99"/>
                </a:cubicBezTo>
                <a:cubicBezTo>
                  <a:pt x="103" y="100"/>
                  <a:pt x="103" y="100"/>
                  <a:pt x="103" y="101"/>
                </a:cubicBezTo>
                <a:cubicBezTo>
                  <a:pt x="103" y="103"/>
                  <a:pt x="104" y="106"/>
                  <a:pt x="105" y="107"/>
                </a:cubicBezTo>
                <a:cubicBezTo>
                  <a:pt x="108" y="108"/>
                  <a:pt x="107" y="104"/>
                  <a:pt x="107" y="103"/>
                </a:cubicBezTo>
                <a:cubicBezTo>
                  <a:pt x="107" y="99"/>
                  <a:pt x="107" y="99"/>
                  <a:pt x="107" y="99"/>
                </a:cubicBezTo>
                <a:cubicBezTo>
                  <a:pt x="103" y="98"/>
                  <a:pt x="104" y="95"/>
                  <a:pt x="107" y="93"/>
                </a:cubicBezTo>
                <a:cubicBezTo>
                  <a:pt x="107" y="92"/>
                  <a:pt x="110" y="91"/>
                  <a:pt x="111" y="90"/>
                </a:cubicBezTo>
                <a:cubicBezTo>
                  <a:pt x="112" y="90"/>
                  <a:pt x="113" y="88"/>
                  <a:pt x="113" y="86"/>
                </a:cubicBezTo>
                <a:cubicBezTo>
                  <a:pt x="113" y="86"/>
                  <a:pt x="114" y="86"/>
                  <a:pt x="114" y="85"/>
                </a:cubicBezTo>
                <a:cubicBezTo>
                  <a:pt x="114" y="85"/>
                  <a:pt x="112" y="84"/>
                  <a:pt x="112" y="84"/>
                </a:cubicBezTo>
                <a:cubicBezTo>
                  <a:pt x="113" y="83"/>
                  <a:pt x="113" y="83"/>
                  <a:pt x="112" y="82"/>
                </a:cubicBezTo>
                <a:cubicBezTo>
                  <a:pt x="113" y="81"/>
                  <a:pt x="113" y="80"/>
                  <a:pt x="114" y="80"/>
                </a:cubicBezTo>
                <a:cubicBezTo>
                  <a:pt x="115" y="81"/>
                  <a:pt x="118" y="79"/>
                  <a:pt x="117" y="78"/>
                </a:cubicBezTo>
                <a:cubicBezTo>
                  <a:pt x="118" y="76"/>
                  <a:pt x="121" y="77"/>
                  <a:pt x="121" y="75"/>
                </a:cubicBezTo>
                <a:cubicBezTo>
                  <a:pt x="123" y="76"/>
                  <a:pt x="122" y="74"/>
                  <a:pt x="123" y="72"/>
                </a:cubicBezTo>
                <a:cubicBezTo>
                  <a:pt x="124" y="71"/>
                  <a:pt x="125" y="71"/>
                  <a:pt x="126" y="71"/>
                </a:cubicBezTo>
                <a:cubicBezTo>
                  <a:pt x="126" y="71"/>
                  <a:pt x="129" y="69"/>
                  <a:pt x="128" y="69"/>
                </a:cubicBezTo>
                <a:cubicBezTo>
                  <a:pt x="130" y="69"/>
                  <a:pt x="134" y="67"/>
                  <a:pt x="131" y="65"/>
                </a:cubicBezTo>
                <a:cubicBezTo>
                  <a:pt x="132" y="64"/>
                  <a:pt x="130" y="64"/>
                  <a:pt x="129" y="63"/>
                </a:cubicBezTo>
                <a:cubicBezTo>
                  <a:pt x="130" y="63"/>
                  <a:pt x="131" y="64"/>
                  <a:pt x="132" y="63"/>
                </a:cubicBezTo>
                <a:cubicBezTo>
                  <a:pt x="133" y="62"/>
                  <a:pt x="132" y="61"/>
                  <a:pt x="131" y="61"/>
                </a:cubicBezTo>
                <a:cubicBezTo>
                  <a:pt x="129" y="61"/>
                  <a:pt x="127" y="62"/>
                  <a:pt x="126" y="63"/>
                </a:cubicBezTo>
                <a:cubicBezTo>
                  <a:pt x="125" y="63"/>
                  <a:pt x="124" y="65"/>
                  <a:pt x="123" y="65"/>
                </a:cubicBezTo>
                <a:close/>
                <a:moveTo>
                  <a:pt x="148" y="145"/>
                </a:moveTo>
                <a:cubicBezTo>
                  <a:pt x="148" y="145"/>
                  <a:pt x="146" y="145"/>
                  <a:pt x="145" y="144"/>
                </a:cubicBezTo>
                <a:cubicBezTo>
                  <a:pt x="144" y="144"/>
                  <a:pt x="144" y="144"/>
                  <a:pt x="142" y="143"/>
                </a:cubicBezTo>
                <a:cubicBezTo>
                  <a:pt x="143" y="141"/>
                  <a:pt x="140" y="140"/>
                  <a:pt x="138" y="139"/>
                </a:cubicBezTo>
                <a:cubicBezTo>
                  <a:pt x="137" y="138"/>
                  <a:pt x="136" y="136"/>
                  <a:pt x="133" y="137"/>
                </a:cubicBezTo>
                <a:cubicBezTo>
                  <a:pt x="133" y="137"/>
                  <a:pt x="131" y="138"/>
                  <a:pt x="131" y="138"/>
                </a:cubicBezTo>
                <a:cubicBezTo>
                  <a:pt x="130" y="137"/>
                  <a:pt x="129" y="136"/>
                  <a:pt x="127" y="136"/>
                </a:cubicBezTo>
                <a:cubicBezTo>
                  <a:pt x="125" y="135"/>
                  <a:pt x="124" y="133"/>
                  <a:pt x="122" y="135"/>
                </a:cubicBezTo>
                <a:cubicBezTo>
                  <a:pt x="121" y="136"/>
                  <a:pt x="121" y="137"/>
                  <a:pt x="121" y="138"/>
                </a:cubicBezTo>
                <a:cubicBezTo>
                  <a:pt x="119" y="137"/>
                  <a:pt x="122" y="135"/>
                  <a:pt x="121" y="134"/>
                </a:cubicBezTo>
                <a:cubicBezTo>
                  <a:pt x="120" y="132"/>
                  <a:pt x="117" y="135"/>
                  <a:pt x="116" y="136"/>
                </a:cubicBezTo>
                <a:cubicBezTo>
                  <a:pt x="115" y="136"/>
                  <a:pt x="114" y="137"/>
                  <a:pt x="114" y="137"/>
                </a:cubicBezTo>
                <a:cubicBezTo>
                  <a:pt x="113" y="138"/>
                  <a:pt x="113" y="139"/>
                  <a:pt x="113" y="140"/>
                </a:cubicBezTo>
                <a:cubicBezTo>
                  <a:pt x="112" y="139"/>
                  <a:pt x="110" y="139"/>
                  <a:pt x="110" y="139"/>
                </a:cubicBezTo>
                <a:cubicBezTo>
                  <a:pt x="110" y="141"/>
                  <a:pt x="110" y="144"/>
                  <a:pt x="111" y="147"/>
                </a:cubicBezTo>
                <a:cubicBezTo>
                  <a:pt x="111" y="149"/>
                  <a:pt x="111" y="152"/>
                  <a:pt x="110" y="153"/>
                </a:cubicBezTo>
                <a:cubicBezTo>
                  <a:pt x="108" y="154"/>
                  <a:pt x="106" y="156"/>
                  <a:pt x="106" y="158"/>
                </a:cubicBezTo>
                <a:cubicBezTo>
                  <a:pt x="106" y="159"/>
                  <a:pt x="106" y="161"/>
                  <a:pt x="108" y="161"/>
                </a:cubicBezTo>
                <a:cubicBezTo>
                  <a:pt x="108" y="163"/>
                  <a:pt x="106" y="164"/>
                  <a:pt x="106" y="166"/>
                </a:cubicBezTo>
                <a:cubicBezTo>
                  <a:pt x="106" y="166"/>
                  <a:pt x="106" y="167"/>
                  <a:pt x="106" y="168"/>
                </a:cubicBezTo>
                <a:cubicBezTo>
                  <a:pt x="123" y="165"/>
                  <a:pt x="137" y="157"/>
                  <a:pt x="148" y="14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3" name="Metin kutusu 232">
            <a:extLst>
              <a:ext uri="{FF2B5EF4-FFF2-40B4-BE49-F238E27FC236}">
                <a16:creationId xmlns:a16="http://schemas.microsoft.com/office/drawing/2014/main" id="{81CF0C27-29A2-444D-95B9-4CC62890CFA5}"/>
              </a:ext>
            </a:extLst>
          </p:cNvPr>
          <p:cNvSpPr txBox="1"/>
          <p:nvPr/>
        </p:nvSpPr>
        <p:spPr>
          <a:xfrm>
            <a:off x="5374761" y="4881979"/>
            <a:ext cx="15089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000">
                <a:solidFill>
                  <a:srgbClr val="7F7F7F"/>
                </a:solidFill>
              </a:defRPr>
            </a:lvl1pPr>
          </a:lstStyle>
          <a:p>
            <a:r>
              <a:rPr lang="tr-TR" dirty="0" smtClean="0"/>
              <a:t>11 . 04 . 2002</a:t>
            </a:r>
            <a:endParaRPr lang="en-US" dirty="0"/>
          </a:p>
        </p:txBody>
      </p:sp>
      <p:sp>
        <p:nvSpPr>
          <p:cNvPr id="234" name="Metin kutusu 233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374761" y="4715383"/>
            <a:ext cx="13474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rgbClr val="7F7F7F"/>
                </a:solidFill>
              </a:rPr>
              <a:t>DOĞUM TARİHİ</a:t>
            </a:r>
            <a:endParaRPr lang="en-US" sz="1100" b="1" dirty="0">
              <a:solidFill>
                <a:srgbClr val="7F7F7F"/>
              </a:solidFill>
            </a:endParaRPr>
          </a:p>
        </p:txBody>
      </p:sp>
      <p:sp>
        <p:nvSpPr>
          <p:cNvPr id="235" name="Oval 234"/>
          <p:cNvSpPr>
            <a:spLocks noChangeAspect="1"/>
          </p:cNvSpPr>
          <p:nvPr/>
        </p:nvSpPr>
        <p:spPr>
          <a:xfrm>
            <a:off x="5105375" y="5234184"/>
            <a:ext cx="288000" cy="288000"/>
          </a:xfrm>
          <a:prstGeom prst="ellipse">
            <a:avLst/>
          </a:prstGeom>
          <a:solidFill>
            <a:srgbClr val="E7BE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7" name="Metin kutusu 236">
            <a:extLst>
              <a:ext uri="{FF2B5EF4-FFF2-40B4-BE49-F238E27FC236}">
                <a16:creationId xmlns:a16="http://schemas.microsoft.com/office/drawing/2014/main" id="{81CF0C27-29A2-444D-95B9-4CC62890CFA5}"/>
              </a:ext>
            </a:extLst>
          </p:cNvPr>
          <p:cNvSpPr txBox="1"/>
          <p:nvPr/>
        </p:nvSpPr>
        <p:spPr>
          <a:xfrm>
            <a:off x="5386285" y="5367828"/>
            <a:ext cx="150890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>
              <a:defRPr sz="1000">
                <a:solidFill>
                  <a:srgbClr val="7F7F7F"/>
                </a:solidFill>
              </a:defRPr>
            </a:lvl1pPr>
          </a:lstStyle>
          <a:p>
            <a:r>
              <a:rPr lang="tr-TR" dirty="0" smtClean="0"/>
              <a:t>Bekar</a:t>
            </a:r>
            <a:endParaRPr lang="en-US" dirty="0"/>
          </a:p>
        </p:txBody>
      </p:sp>
      <p:sp>
        <p:nvSpPr>
          <p:cNvPr id="238" name="Metin kutusu 237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386285" y="5201232"/>
            <a:ext cx="13474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rgbClr val="7F7F7F"/>
                </a:solidFill>
              </a:rPr>
              <a:t>MEDENİ DURUMU</a:t>
            </a:r>
            <a:endParaRPr lang="en-US" sz="1100" b="1" dirty="0">
              <a:solidFill>
                <a:srgbClr val="7F7F7F"/>
              </a:solidFill>
            </a:endParaRPr>
          </a:p>
        </p:txBody>
      </p:sp>
      <p:sp>
        <p:nvSpPr>
          <p:cNvPr id="146" name="Freeform 242"/>
          <p:cNvSpPr>
            <a:spLocks noChangeAspect="1" noEditPoints="1"/>
          </p:cNvSpPr>
          <p:nvPr/>
        </p:nvSpPr>
        <p:spPr bwMode="auto">
          <a:xfrm>
            <a:off x="5162594" y="5294723"/>
            <a:ext cx="180000" cy="166305"/>
          </a:xfrm>
          <a:custGeom>
            <a:avLst/>
            <a:gdLst>
              <a:gd name="T0" fmla="*/ 77 w 77"/>
              <a:gd name="T1" fmla="*/ 15 h 72"/>
              <a:gd name="T2" fmla="*/ 77 w 77"/>
              <a:gd name="T3" fmla="*/ 20 h 72"/>
              <a:gd name="T4" fmla="*/ 72 w 77"/>
              <a:gd name="T5" fmla="*/ 20 h 72"/>
              <a:gd name="T6" fmla="*/ 69 w 77"/>
              <a:gd name="T7" fmla="*/ 23 h 72"/>
              <a:gd name="T8" fmla="*/ 8 w 77"/>
              <a:gd name="T9" fmla="*/ 23 h 72"/>
              <a:gd name="T10" fmla="*/ 5 w 77"/>
              <a:gd name="T11" fmla="*/ 20 h 72"/>
              <a:gd name="T12" fmla="*/ 0 w 77"/>
              <a:gd name="T13" fmla="*/ 20 h 72"/>
              <a:gd name="T14" fmla="*/ 0 w 77"/>
              <a:gd name="T15" fmla="*/ 15 h 72"/>
              <a:gd name="T16" fmla="*/ 38 w 77"/>
              <a:gd name="T17" fmla="*/ 0 h 72"/>
              <a:gd name="T18" fmla="*/ 77 w 77"/>
              <a:gd name="T19" fmla="*/ 15 h 72"/>
              <a:gd name="T20" fmla="*/ 77 w 77"/>
              <a:gd name="T21" fmla="*/ 67 h 72"/>
              <a:gd name="T22" fmla="*/ 77 w 77"/>
              <a:gd name="T23" fmla="*/ 72 h 72"/>
              <a:gd name="T24" fmla="*/ 0 w 77"/>
              <a:gd name="T25" fmla="*/ 72 h 72"/>
              <a:gd name="T26" fmla="*/ 0 w 77"/>
              <a:gd name="T27" fmla="*/ 67 h 72"/>
              <a:gd name="T28" fmla="*/ 3 w 77"/>
              <a:gd name="T29" fmla="*/ 64 h 72"/>
              <a:gd name="T30" fmla="*/ 74 w 77"/>
              <a:gd name="T31" fmla="*/ 64 h 72"/>
              <a:gd name="T32" fmla="*/ 77 w 77"/>
              <a:gd name="T33" fmla="*/ 67 h 72"/>
              <a:gd name="T34" fmla="*/ 20 w 77"/>
              <a:gd name="T35" fmla="*/ 25 h 72"/>
              <a:gd name="T36" fmla="*/ 20 w 77"/>
              <a:gd name="T37" fmla="*/ 56 h 72"/>
              <a:gd name="T38" fmla="*/ 26 w 77"/>
              <a:gd name="T39" fmla="*/ 56 h 72"/>
              <a:gd name="T40" fmla="*/ 26 w 77"/>
              <a:gd name="T41" fmla="*/ 25 h 72"/>
              <a:gd name="T42" fmla="*/ 36 w 77"/>
              <a:gd name="T43" fmla="*/ 25 h 72"/>
              <a:gd name="T44" fmla="*/ 36 w 77"/>
              <a:gd name="T45" fmla="*/ 56 h 72"/>
              <a:gd name="T46" fmla="*/ 41 w 77"/>
              <a:gd name="T47" fmla="*/ 56 h 72"/>
              <a:gd name="T48" fmla="*/ 41 w 77"/>
              <a:gd name="T49" fmla="*/ 25 h 72"/>
              <a:gd name="T50" fmla="*/ 51 w 77"/>
              <a:gd name="T51" fmla="*/ 25 h 72"/>
              <a:gd name="T52" fmla="*/ 51 w 77"/>
              <a:gd name="T53" fmla="*/ 56 h 72"/>
              <a:gd name="T54" fmla="*/ 56 w 77"/>
              <a:gd name="T55" fmla="*/ 56 h 72"/>
              <a:gd name="T56" fmla="*/ 56 w 77"/>
              <a:gd name="T57" fmla="*/ 25 h 72"/>
              <a:gd name="T58" fmla="*/ 67 w 77"/>
              <a:gd name="T59" fmla="*/ 25 h 72"/>
              <a:gd name="T60" fmla="*/ 67 w 77"/>
              <a:gd name="T61" fmla="*/ 56 h 72"/>
              <a:gd name="T62" fmla="*/ 69 w 77"/>
              <a:gd name="T63" fmla="*/ 56 h 72"/>
              <a:gd name="T64" fmla="*/ 72 w 77"/>
              <a:gd name="T65" fmla="*/ 59 h 72"/>
              <a:gd name="T66" fmla="*/ 72 w 77"/>
              <a:gd name="T67" fmla="*/ 61 h 72"/>
              <a:gd name="T68" fmla="*/ 5 w 77"/>
              <a:gd name="T69" fmla="*/ 61 h 72"/>
              <a:gd name="T70" fmla="*/ 5 w 77"/>
              <a:gd name="T71" fmla="*/ 59 h 72"/>
              <a:gd name="T72" fmla="*/ 8 w 77"/>
              <a:gd name="T73" fmla="*/ 56 h 72"/>
              <a:gd name="T74" fmla="*/ 10 w 77"/>
              <a:gd name="T75" fmla="*/ 56 h 72"/>
              <a:gd name="T76" fmla="*/ 10 w 77"/>
              <a:gd name="T77" fmla="*/ 25 h 72"/>
              <a:gd name="T78" fmla="*/ 20 w 77"/>
              <a:gd name="T79" fmla="*/ 25 h 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77" h="72">
                <a:moveTo>
                  <a:pt x="77" y="15"/>
                </a:moveTo>
                <a:cubicBezTo>
                  <a:pt x="77" y="20"/>
                  <a:pt x="77" y="20"/>
                  <a:pt x="77" y="20"/>
                </a:cubicBezTo>
                <a:cubicBezTo>
                  <a:pt x="72" y="20"/>
                  <a:pt x="72" y="20"/>
                  <a:pt x="72" y="20"/>
                </a:cubicBezTo>
                <a:cubicBezTo>
                  <a:pt x="72" y="22"/>
                  <a:pt x="71" y="23"/>
                  <a:pt x="69" y="23"/>
                </a:cubicBezTo>
                <a:cubicBezTo>
                  <a:pt x="8" y="23"/>
                  <a:pt x="8" y="23"/>
                  <a:pt x="8" y="23"/>
                </a:cubicBezTo>
                <a:cubicBezTo>
                  <a:pt x="6" y="23"/>
                  <a:pt x="5" y="22"/>
                  <a:pt x="5" y="20"/>
                </a:cubicBezTo>
                <a:cubicBezTo>
                  <a:pt x="0" y="20"/>
                  <a:pt x="0" y="20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38" y="0"/>
                  <a:pt x="38" y="0"/>
                  <a:pt x="38" y="0"/>
                </a:cubicBezTo>
                <a:lnTo>
                  <a:pt x="77" y="15"/>
                </a:lnTo>
                <a:close/>
                <a:moveTo>
                  <a:pt x="77" y="67"/>
                </a:moveTo>
                <a:cubicBezTo>
                  <a:pt x="77" y="72"/>
                  <a:pt x="77" y="72"/>
                  <a:pt x="77" y="72"/>
                </a:cubicBezTo>
                <a:cubicBezTo>
                  <a:pt x="0" y="72"/>
                  <a:pt x="0" y="72"/>
                  <a:pt x="0" y="72"/>
                </a:cubicBezTo>
                <a:cubicBezTo>
                  <a:pt x="0" y="67"/>
                  <a:pt x="0" y="67"/>
                  <a:pt x="0" y="67"/>
                </a:cubicBezTo>
                <a:cubicBezTo>
                  <a:pt x="0" y="65"/>
                  <a:pt x="1" y="64"/>
                  <a:pt x="3" y="64"/>
                </a:cubicBezTo>
                <a:cubicBezTo>
                  <a:pt x="74" y="64"/>
                  <a:pt x="74" y="64"/>
                  <a:pt x="74" y="64"/>
                </a:cubicBezTo>
                <a:cubicBezTo>
                  <a:pt x="76" y="64"/>
                  <a:pt x="77" y="65"/>
                  <a:pt x="77" y="67"/>
                </a:cubicBezTo>
                <a:close/>
                <a:moveTo>
                  <a:pt x="20" y="25"/>
                </a:moveTo>
                <a:cubicBezTo>
                  <a:pt x="20" y="56"/>
                  <a:pt x="20" y="56"/>
                  <a:pt x="20" y="56"/>
                </a:cubicBezTo>
                <a:cubicBezTo>
                  <a:pt x="26" y="56"/>
                  <a:pt x="26" y="56"/>
                  <a:pt x="26" y="56"/>
                </a:cubicBezTo>
                <a:cubicBezTo>
                  <a:pt x="26" y="25"/>
                  <a:pt x="26" y="25"/>
                  <a:pt x="26" y="25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56"/>
                  <a:pt x="36" y="56"/>
                  <a:pt x="36" y="56"/>
                </a:cubicBezTo>
                <a:cubicBezTo>
                  <a:pt x="41" y="56"/>
                  <a:pt x="41" y="56"/>
                  <a:pt x="41" y="56"/>
                </a:cubicBezTo>
                <a:cubicBezTo>
                  <a:pt x="41" y="25"/>
                  <a:pt x="41" y="25"/>
                  <a:pt x="41" y="25"/>
                </a:cubicBezTo>
                <a:cubicBezTo>
                  <a:pt x="51" y="25"/>
                  <a:pt x="51" y="25"/>
                  <a:pt x="51" y="25"/>
                </a:cubicBezTo>
                <a:cubicBezTo>
                  <a:pt x="51" y="56"/>
                  <a:pt x="51" y="56"/>
                  <a:pt x="51" y="56"/>
                </a:cubicBezTo>
                <a:cubicBezTo>
                  <a:pt x="56" y="56"/>
                  <a:pt x="56" y="56"/>
                  <a:pt x="56" y="56"/>
                </a:cubicBezTo>
                <a:cubicBezTo>
                  <a:pt x="56" y="25"/>
                  <a:pt x="56" y="25"/>
                  <a:pt x="56" y="25"/>
                </a:cubicBezTo>
                <a:cubicBezTo>
                  <a:pt x="67" y="25"/>
                  <a:pt x="67" y="25"/>
                  <a:pt x="67" y="25"/>
                </a:cubicBezTo>
                <a:cubicBezTo>
                  <a:pt x="67" y="56"/>
                  <a:pt x="67" y="56"/>
                  <a:pt x="67" y="56"/>
                </a:cubicBezTo>
                <a:cubicBezTo>
                  <a:pt x="69" y="56"/>
                  <a:pt x="69" y="56"/>
                  <a:pt x="69" y="56"/>
                </a:cubicBezTo>
                <a:cubicBezTo>
                  <a:pt x="71" y="56"/>
                  <a:pt x="72" y="57"/>
                  <a:pt x="72" y="59"/>
                </a:cubicBezTo>
                <a:cubicBezTo>
                  <a:pt x="72" y="61"/>
                  <a:pt x="72" y="61"/>
                  <a:pt x="72" y="61"/>
                </a:cubicBezTo>
                <a:cubicBezTo>
                  <a:pt x="5" y="61"/>
                  <a:pt x="5" y="61"/>
                  <a:pt x="5" y="61"/>
                </a:cubicBezTo>
                <a:cubicBezTo>
                  <a:pt x="5" y="59"/>
                  <a:pt x="5" y="59"/>
                  <a:pt x="5" y="59"/>
                </a:cubicBezTo>
                <a:cubicBezTo>
                  <a:pt x="5" y="57"/>
                  <a:pt x="6" y="56"/>
                  <a:pt x="8" y="56"/>
                </a:cubicBezTo>
                <a:cubicBezTo>
                  <a:pt x="10" y="56"/>
                  <a:pt x="10" y="56"/>
                  <a:pt x="10" y="56"/>
                </a:cubicBezTo>
                <a:cubicBezTo>
                  <a:pt x="10" y="25"/>
                  <a:pt x="10" y="25"/>
                  <a:pt x="10" y="25"/>
                </a:cubicBezTo>
                <a:lnTo>
                  <a:pt x="20" y="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0" name="Metin kutusu 249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065036" y="6176158"/>
            <a:ext cx="16338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TÜRKÇE </a:t>
            </a:r>
            <a:r>
              <a:rPr lang="tr-TR" sz="1100" b="1" dirty="0" smtClean="0">
                <a:solidFill>
                  <a:srgbClr val="7F7F7F"/>
                </a:solidFill>
              </a:rPr>
              <a:t>– </a:t>
            </a:r>
            <a:r>
              <a:rPr lang="tr-TR" sz="1100" dirty="0" smtClean="0">
                <a:solidFill>
                  <a:srgbClr val="7F7F7F"/>
                </a:solidFill>
              </a:rPr>
              <a:t>Anadil</a:t>
            </a:r>
            <a:endParaRPr lang="en-US" sz="1100" b="1" dirty="0">
              <a:solidFill>
                <a:srgbClr val="7F7F7F"/>
              </a:solidFill>
            </a:endParaRPr>
          </a:p>
        </p:txBody>
      </p:sp>
      <p:cxnSp>
        <p:nvCxnSpPr>
          <p:cNvPr id="258" name="Düz Bağlayıcı 257"/>
          <p:cNvCxnSpPr/>
          <p:nvPr/>
        </p:nvCxnSpPr>
        <p:spPr>
          <a:xfrm>
            <a:off x="4970481" y="5973643"/>
            <a:ext cx="165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Metin kutusu 258"/>
          <p:cNvSpPr txBox="1"/>
          <p:nvPr/>
        </p:nvSpPr>
        <p:spPr>
          <a:xfrm>
            <a:off x="5374761" y="5791229"/>
            <a:ext cx="954108" cy="338554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Dil Bilgisi</a:t>
            </a:r>
            <a:endParaRPr lang="tr-TR" sz="1600" b="1" dirty="0"/>
          </a:p>
        </p:txBody>
      </p:sp>
      <p:sp>
        <p:nvSpPr>
          <p:cNvPr id="260" name="Metin kutusu 259">
            <a:extLst>
              <a:ext uri="{FF2B5EF4-FFF2-40B4-BE49-F238E27FC236}">
                <a16:creationId xmlns:a16="http://schemas.microsoft.com/office/drawing/2014/main" id="{C68D0DD0-DBD3-47A1-8FE2-2F0F8F96E106}"/>
              </a:ext>
            </a:extLst>
          </p:cNvPr>
          <p:cNvSpPr txBox="1"/>
          <p:nvPr/>
        </p:nvSpPr>
        <p:spPr>
          <a:xfrm>
            <a:off x="5065035" y="6397959"/>
            <a:ext cx="16338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İNGİLİZCE</a:t>
            </a:r>
            <a:r>
              <a:rPr lang="tr-TR" sz="1100" b="1" dirty="0" smtClean="0">
                <a:solidFill>
                  <a:srgbClr val="7F7F7F"/>
                </a:solidFill>
              </a:rPr>
              <a:t>– </a:t>
            </a:r>
            <a:r>
              <a:rPr lang="tr-TR" sz="1100" dirty="0" smtClean="0">
                <a:solidFill>
                  <a:srgbClr val="7F7F7F"/>
                </a:solidFill>
              </a:rPr>
              <a:t>Orta - İleri Seviye (PTE  SKOR 51)</a:t>
            </a:r>
            <a:endParaRPr lang="en-US" sz="1100" dirty="0">
              <a:solidFill>
                <a:srgbClr val="7F7F7F"/>
              </a:solidFill>
            </a:endParaRPr>
          </a:p>
        </p:txBody>
      </p:sp>
      <p:sp>
        <p:nvSpPr>
          <p:cNvPr id="62" name="Metin kutusu 61"/>
          <p:cNvSpPr txBox="1"/>
          <p:nvPr/>
        </p:nvSpPr>
        <p:spPr>
          <a:xfrm>
            <a:off x="2176696" y="1310888"/>
            <a:ext cx="184730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endParaRPr lang="tr-TR" sz="1600" b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1" b="33173"/>
          <a:stretch/>
        </p:blipFill>
        <p:spPr>
          <a:xfrm>
            <a:off x="5277559" y="43755"/>
            <a:ext cx="1208787" cy="128624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6" name="Metin kutusu 75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94407" y="4652667"/>
            <a:ext cx="39463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smtClean="0"/>
              <a:t>Güvenlikle İlgili Tanıtım Belgesi(18.07.2019-süresiz)</a:t>
            </a:r>
            <a:endParaRPr lang="tr-TR" sz="1100" b="1" dirty="0" smtClean="0"/>
          </a:p>
        </p:txBody>
      </p:sp>
      <p:sp>
        <p:nvSpPr>
          <p:cNvPr id="77" name="Metin kutusu 76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90697" y="3640217"/>
            <a:ext cx="39375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Temel İlkyardım Eğitimi Belgesi(20.02.2025-20.02.2030)</a:t>
            </a:r>
          </a:p>
        </p:txBody>
      </p:sp>
      <p:sp>
        <p:nvSpPr>
          <p:cNvPr id="78" name="Metin kutusu 77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03216" y="4890762"/>
            <a:ext cx="4021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smtClean="0"/>
              <a:t>Güvenlik Farkındalık Belgesi(18.07.2019-süresiz)</a:t>
            </a:r>
            <a:endParaRPr lang="tr-TR" sz="1100" b="1" dirty="0" smtClean="0"/>
          </a:p>
        </p:txBody>
      </p:sp>
      <p:sp>
        <p:nvSpPr>
          <p:cNvPr id="79" name="Metin kutusu 78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12887" y="4286458"/>
            <a:ext cx="38086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Personel Güvenliği Ve Sosyal Sorumluluk Eğitimi Belgesi(20.02.2025-20.02.2030)</a:t>
            </a:r>
          </a:p>
        </p:txBody>
      </p:sp>
      <p:sp>
        <p:nvSpPr>
          <p:cNvPr id="80" name="Metin kutusu 79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03216" y="3234985"/>
            <a:ext cx="43351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Yangın Önleme Ve Yangınla Mücadele Eğitimi Belgesi(20.02.2025-20.02.2025)</a:t>
            </a:r>
          </a:p>
        </p:txBody>
      </p:sp>
      <p:sp>
        <p:nvSpPr>
          <p:cNvPr id="81" name="Metin kutusu 80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88829" y="2618710"/>
            <a:ext cx="3809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Yüksek Voltaj Eğitimi(1000 V ve Üzeri)</a:t>
            </a:r>
          </a:p>
        </p:txBody>
      </p:sp>
      <p:sp>
        <p:nvSpPr>
          <p:cNvPr id="82" name="Metin kutusu 81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12887" y="5144414"/>
            <a:ext cx="40203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Denizde Kişisel Can Kurtarma Teknikleri Eğitim Belgesi(20.02.2025—20.02.2030)</a:t>
            </a:r>
          </a:p>
        </p:txBody>
      </p:sp>
      <p:cxnSp>
        <p:nvCxnSpPr>
          <p:cNvPr id="86" name="Düz Bağlayıcı 85"/>
          <p:cNvCxnSpPr>
            <a:endCxn id="110" idx="4"/>
          </p:cNvCxnSpPr>
          <p:nvPr/>
        </p:nvCxnSpPr>
        <p:spPr>
          <a:xfrm>
            <a:off x="506369" y="939664"/>
            <a:ext cx="6710" cy="733996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>
            <a:spLocks noChangeAspect="1"/>
          </p:cNvSpPr>
          <p:nvPr/>
        </p:nvSpPr>
        <p:spPr>
          <a:xfrm>
            <a:off x="459078" y="4727408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2" name="Oval 91"/>
          <p:cNvSpPr>
            <a:spLocks noChangeAspect="1"/>
          </p:cNvSpPr>
          <p:nvPr/>
        </p:nvSpPr>
        <p:spPr>
          <a:xfrm>
            <a:off x="460049" y="4376891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3" name="Oval 92"/>
          <p:cNvSpPr>
            <a:spLocks noChangeAspect="1"/>
          </p:cNvSpPr>
          <p:nvPr/>
        </p:nvSpPr>
        <p:spPr>
          <a:xfrm>
            <a:off x="443802" y="4007985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4" name="Oval 93"/>
          <p:cNvSpPr>
            <a:spLocks noChangeAspect="1"/>
          </p:cNvSpPr>
          <p:nvPr/>
        </p:nvSpPr>
        <p:spPr>
          <a:xfrm>
            <a:off x="459439" y="3714698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5" name="Oval 94"/>
          <p:cNvSpPr>
            <a:spLocks noChangeAspect="1"/>
          </p:cNvSpPr>
          <p:nvPr/>
        </p:nvSpPr>
        <p:spPr>
          <a:xfrm>
            <a:off x="452373" y="3313678"/>
            <a:ext cx="115676" cy="115676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6" name="Oval 95"/>
          <p:cNvSpPr>
            <a:spLocks noChangeAspect="1"/>
          </p:cNvSpPr>
          <p:nvPr/>
        </p:nvSpPr>
        <p:spPr>
          <a:xfrm>
            <a:off x="452337" y="2979381"/>
            <a:ext cx="115712" cy="115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460049" y="2719334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460049" y="2442610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2201" y="6136892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469174" y="6616696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3" name="Metin kutusu 102"/>
          <p:cNvSpPr txBox="1"/>
          <p:nvPr/>
        </p:nvSpPr>
        <p:spPr>
          <a:xfrm>
            <a:off x="1356669" y="668319"/>
            <a:ext cx="213231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GEMİ ADAMI CÜZDANI</a:t>
            </a:r>
            <a:endParaRPr lang="tr-TR" sz="1600" b="1" dirty="0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460049" y="1311194"/>
            <a:ext cx="115712" cy="115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462468" y="1059484"/>
            <a:ext cx="115712" cy="115712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6" name="Metin kutusu 105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32690" y="1212727"/>
            <a:ext cx="2997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Veriliş-Bitiş Tarihi:</a:t>
            </a:r>
          </a:p>
        </p:txBody>
      </p:sp>
      <p:sp>
        <p:nvSpPr>
          <p:cNvPr id="107" name="Metin kutusu 106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1793939" y="1209229"/>
            <a:ext cx="154726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sz="1200" spc="300">
                <a:solidFill>
                  <a:srgbClr val="7F7F7F"/>
                </a:solidFill>
              </a:defRPr>
            </a:lvl1pPr>
          </a:lstStyle>
          <a:p>
            <a:pPr algn="l"/>
            <a:r>
              <a:rPr lang="tr-TR" sz="1050" spc="0" dirty="0" smtClean="0"/>
              <a:t>20.02.2025 -20.02.2030</a:t>
            </a:r>
            <a:endParaRPr lang="en-US" sz="1050" spc="0" dirty="0"/>
          </a:p>
        </p:txBody>
      </p:sp>
      <p:sp>
        <p:nvSpPr>
          <p:cNvPr id="109" name="Metin kutusu 108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43302" y="1472749"/>
            <a:ext cx="29979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Yeterlilik Düzeyi:</a:t>
            </a:r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454441" y="1556385"/>
            <a:ext cx="117275" cy="117275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2" name="Metin kutusu 111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1743569" y="1470025"/>
            <a:ext cx="154726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tr-TR"/>
            </a:defPPr>
            <a:lvl1pPr algn="ctr">
              <a:defRPr sz="1200" spc="300">
                <a:solidFill>
                  <a:srgbClr val="7F7F7F"/>
                </a:solidFill>
              </a:defRPr>
            </a:lvl1pPr>
          </a:lstStyle>
          <a:p>
            <a:pPr algn="l"/>
            <a:r>
              <a:rPr lang="tr-TR" sz="1050" spc="0" dirty="0" smtClean="0"/>
              <a:t>Makine  Zabiti</a:t>
            </a:r>
            <a:endParaRPr lang="en-US" sz="1050" spc="0" dirty="0"/>
          </a:p>
        </p:txBody>
      </p:sp>
      <p:cxnSp>
        <p:nvCxnSpPr>
          <p:cNvPr id="114" name="Düz Bağlayıcı 113"/>
          <p:cNvCxnSpPr/>
          <p:nvPr/>
        </p:nvCxnSpPr>
        <p:spPr>
          <a:xfrm>
            <a:off x="392719" y="1919293"/>
            <a:ext cx="417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Metin kutusu 118"/>
          <p:cNvSpPr txBox="1"/>
          <p:nvPr/>
        </p:nvSpPr>
        <p:spPr>
          <a:xfrm>
            <a:off x="1635670" y="1746748"/>
            <a:ext cx="136409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SERTİFİKALAR</a:t>
            </a:r>
            <a:endParaRPr lang="tr-TR" sz="1600" b="1" dirty="0"/>
          </a:p>
        </p:txBody>
      </p:sp>
      <p:cxnSp>
        <p:nvCxnSpPr>
          <p:cNvPr id="123" name="Düz Bağlayıcı 122"/>
          <p:cNvCxnSpPr/>
          <p:nvPr/>
        </p:nvCxnSpPr>
        <p:spPr>
          <a:xfrm>
            <a:off x="383358" y="7300287"/>
            <a:ext cx="4176000" cy="0"/>
          </a:xfrm>
          <a:prstGeom prst="line">
            <a:avLst/>
          </a:prstGeom>
          <a:ln w="28575">
            <a:solidFill>
              <a:srgbClr val="E7BEA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Metin kutusu 123"/>
          <p:cNvSpPr txBox="1"/>
          <p:nvPr/>
        </p:nvSpPr>
        <p:spPr>
          <a:xfrm>
            <a:off x="1787653" y="7140291"/>
            <a:ext cx="914033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tr-TR" sz="1600" b="1" dirty="0" smtClean="0"/>
              <a:t>KARİYER</a:t>
            </a:r>
            <a:endParaRPr lang="tr-TR" sz="1600" b="1" dirty="0"/>
          </a:p>
        </p:txBody>
      </p:sp>
      <p:cxnSp>
        <p:nvCxnSpPr>
          <p:cNvPr id="125" name="Düz Bağlayıcı 124"/>
          <p:cNvCxnSpPr/>
          <p:nvPr/>
        </p:nvCxnSpPr>
        <p:spPr>
          <a:xfrm>
            <a:off x="452402" y="7452710"/>
            <a:ext cx="6676" cy="1328572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>
            <a:spLocks noChangeAspect="1"/>
          </p:cNvSpPr>
          <p:nvPr/>
        </p:nvSpPr>
        <p:spPr>
          <a:xfrm>
            <a:off x="418201" y="7460284"/>
            <a:ext cx="108000" cy="1080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9" name="Metin kutusu 128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12478" y="7384201"/>
            <a:ext cx="408415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Arma Jeneratör – Makine Stajyeri (01.10.2018-14.06.2019)</a:t>
            </a:r>
          </a:p>
        </p:txBody>
      </p:sp>
      <p:sp>
        <p:nvSpPr>
          <p:cNvPr id="130" name="Metin kutusu 129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494185" y="7540188"/>
            <a:ext cx="34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 Antalya, Türkiye </a:t>
            </a:r>
          </a:p>
        </p:txBody>
      </p:sp>
      <p:sp>
        <p:nvSpPr>
          <p:cNvPr id="88" name="Oval 87"/>
          <p:cNvSpPr>
            <a:spLocks noChangeAspect="1"/>
          </p:cNvSpPr>
          <p:nvPr/>
        </p:nvSpPr>
        <p:spPr>
          <a:xfrm>
            <a:off x="463244" y="5215497"/>
            <a:ext cx="114159" cy="114159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1" name="Metin kutusu 90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68899" y="2342407"/>
            <a:ext cx="380906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Makine Vardiyası Tutma Belgesi(07.07.2023)</a:t>
            </a:r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459180" y="5589037"/>
            <a:ext cx="106597" cy="106597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3" name="Metin kutusu 112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71716" y="2060373"/>
            <a:ext cx="39876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noProof="1" smtClean="0"/>
              <a:t>Cankurtarma</a:t>
            </a:r>
            <a:r>
              <a:rPr lang="tr-TR" sz="1100" b="1" dirty="0" smtClean="0"/>
              <a:t> Araçlarını Kullanma Yeterliliği Belgesi(07.07.2023)</a:t>
            </a:r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410449" y="7853197"/>
            <a:ext cx="114757" cy="114757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1" name="Metin kutusu 120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18906" y="7762402"/>
            <a:ext cx="37105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/>
              <a:t>M/V Gülizar Ana – Makine Stajyeri (07.10.2022-16.04.2023)</a:t>
            </a:r>
            <a:endParaRPr lang="tr-TR" sz="1100" b="1" dirty="0"/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410449" y="8192357"/>
            <a:ext cx="114757" cy="114757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2" name="Metin kutusu 131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25206" y="8130288"/>
            <a:ext cx="37105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M/V</a:t>
            </a:r>
            <a:r>
              <a:rPr lang="tr-TR" sz="1100" b="1" noProof="1" smtClean="0"/>
              <a:t> Vera </a:t>
            </a:r>
            <a:r>
              <a:rPr lang="tr-TR" sz="1100" b="1" dirty="0" smtClean="0"/>
              <a:t>Star – Yağcı (24.09.2023-20.03.2024)</a:t>
            </a:r>
          </a:p>
        </p:txBody>
      </p:sp>
      <p:sp>
        <p:nvSpPr>
          <p:cNvPr id="133" name="Metin kutusu 132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06172" y="7939689"/>
            <a:ext cx="34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 Kamer Marine  </a:t>
            </a:r>
          </a:p>
        </p:txBody>
      </p:sp>
      <p:sp>
        <p:nvSpPr>
          <p:cNvPr id="135" name="Metin kutusu 134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40092" y="8294163"/>
            <a:ext cx="34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noProof="1" smtClean="0"/>
              <a:t>Vera Shipping </a:t>
            </a:r>
            <a:r>
              <a:rPr lang="tr-TR" sz="1000" dirty="0" smtClean="0"/>
              <a:t>LTD.</a:t>
            </a: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719" y="2113491"/>
            <a:ext cx="140220" cy="140220"/>
          </a:xfrm>
          <a:prstGeom prst="rect">
            <a:avLst/>
          </a:prstGeom>
        </p:spPr>
      </p:pic>
      <p:sp>
        <p:nvSpPr>
          <p:cNvPr id="115" name="Metin kutusu 114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607870" y="5493287"/>
            <a:ext cx="40203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 smtClean="0"/>
              <a:t>İleri Yangınla Mücadele Belgesi(20.02.2025-20.02.2029)</a:t>
            </a: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404149" y="8555630"/>
            <a:ext cx="114757" cy="114757"/>
          </a:xfrm>
          <a:prstGeom prst="ellipse">
            <a:avLst/>
          </a:prstGeom>
          <a:solidFill>
            <a:schemeClr val="bg1"/>
          </a:solidFill>
          <a:ln w="28575">
            <a:solidFill>
              <a:srgbClr val="E7BEA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6" name="Metin kutusu 135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40092" y="8489632"/>
            <a:ext cx="371057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noProof="1" smtClean="0"/>
              <a:t>Ares Shipyard </a:t>
            </a:r>
            <a:r>
              <a:rPr lang="tr-TR" sz="1100" b="1" dirty="0" smtClean="0"/>
              <a:t>– </a:t>
            </a:r>
            <a:r>
              <a:rPr lang="tr-TR" sz="1100" b="1" dirty="0"/>
              <a:t>Makine </a:t>
            </a:r>
            <a:r>
              <a:rPr lang="tr-TR" sz="1100" b="1" dirty="0" smtClean="0"/>
              <a:t>Teknikeri (01.07.2024-13.09.2024)</a:t>
            </a:r>
            <a:endParaRPr lang="tr-TR" sz="1100" b="1" dirty="0"/>
          </a:p>
        </p:txBody>
      </p:sp>
      <p:sp>
        <p:nvSpPr>
          <p:cNvPr id="138" name="Metin kutusu 137">
            <a:extLst>
              <a:ext uri="{FF2B5EF4-FFF2-40B4-BE49-F238E27FC236}">
                <a16:creationId xmlns:a16="http://schemas.microsoft.com/office/drawing/2014/main" id="{7411C398-F42D-4353-8E12-2A2636EE14C8}"/>
              </a:ext>
            </a:extLst>
          </p:cNvPr>
          <p:cNvSpPr txBox="1"/>
          <p:nvPr/>
        </p:nvSpPr>
        <p:spPr>
          <a:xfrm>
            <a:off x="530845" y="8634577"/>
            <a:ext cx="34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000" dirty="0" smtClean="0"/>
              <a:t> Antalya, Türkiye </a:t>
            </a:r>
          </a:p>
        </p:txBody>
      </p:sp>
    </p:spTree>
    <p:extLst>
      <p:ext uri="{BB962C8B-B14F-4D97-AF65-F5344CB8AC3E}">
        <p14:creationId xmlns:p14="http://schemas.microsoft.com/office/powerpoint/2010/main" val="254904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3175">
          <a:solidFill>
            <a:schemeClr val="bg1">
              <a:lumMod val="8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3855</TotalTime>
  <Words>235</Words>
  <Application>Microsoft Office PowerPoint</Application>
  <PresentationFormat>A4 Kağıt (210x297 mm)</PresentationFormat>
  <Paragraphs>51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GungsuhChe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Enis Altıok (AKS-İnsan Kaynakları, Satın Alma ve İdari İşler)</dc:creator>
  <cp:keywords>HİZMETE ÖZEL, KVKK - Yok</cp:keywords>
  <cp:lastModifiedBy>DELL</cp:lastModifiedBy>
  <cp:revision>77</cp:revision>
  <dcterms:created xsi:type="dcterms:W3CDTF">2020-02-20T09:50:48Z</dcterms:created>
  <dcterms:modified xsi:type="dcterms:W3CDTF">2025-02-20T12:56:52Z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f847b8fc-4de1-4235-af4f-0c62d3c1e620</vt:lpwstr>
  </property>
  <property fmtid="{D5CDD505-2E9C-101B-9397-08002B2CF9AE}" pid="3" name="KVKK">
    <vt:lpwstr>KY-6f760816</vt:lpwstr>
  </property>
  <property fmtid="{D5CDD505-2E9C-101B-9397-08002B2CF9AE}" pid="4" name="Classification">
    <vt:lpwstr>Ho-4f26606f</vt:lpwstr>
  </property>
</Properties>
</file>